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73" r:id="rId3"/>
    <p:sldId id="257" r:id="rId4"/>
    <p:sldId id="258" r:id="rId5"/>
    <p:sldId id="259" r:id="rId6"/>
    <p:sldId id="271" r:id="rId7"/>
    <p:sldId id="260" r:id="rId8"/>
    <p:sldId id="261" r:id="rId9"/>
    <p:sldId id="262" r:id="rId10"/>
    <p:sldId id="270" r:id="rId11"/>
    <p:sldId id="263" r:id="rId12"/>
    <p:sldId id="272" r:id="rId13"/>
    <p:sldId id="264" r:id="rId14"/>
    <p:sldId id="265" r:id="rId15"/>
    <p:sldId id="266" r:id="rId16"/>
    <p:sldId id="267" r:id="rId17"/>
    <p:sldId id="268" r:id="rId18"/>
    <p:sldId id="274" r:id="rId19"/>
    <p:sldId id="269" r:id="rId20"/>
  </p:sldIdLst>
  <p:sldSz cx="18300700" cy="10299700"/>
  <p:notesSz cx="18300700" cy="10299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CE94C8-8727-4897-9BB2-E3B38B38281C}" v="3" dt="2024-09-11T02:52:17.839"/>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94660"/>
  </p:normalViewPr>
  <p:slideViewPr>
    <p:cSldViewPr>
      <p:cViewPr varScale="1">
        <p:scale>
          <a:sx n="47" d="100"/>
          <a:sy n="47" d="100"/>
        </p:scale>
        <p:origin x="1147" y="4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vanya R" userId="6947eacf675cce00" providerId="LiveId" clId="{1ACE94C8-8727-4897-9BB2-E3B38B38281C}"/>
    <pc:docChg chg="addSld modSld">
      <pc:chgData name="Lavanya R" userId="6947eacf675cce00" providerId="LiveId" clId="{1ACE94C8-8727-4897-9BB2-E3B38B38281C}" dt="2024-09-11T15:16:03.134" v="32" actId="20577"/>
      <pc:docMkLst>
        <pc:docMk/>
      </pc:docMkLst>
      <pc:sldChg chg="modSp mod">
        <pc:chgData name="Lavanya R" userId="6947eacf675cce00" providerId="LiveId" clId="{1ACE94C8-8727-4897-9BB2-E3B38B38281C}" dt="2024-09-11T15:16:03.134" v="32" actId="20577"/>
        <pc:sldMkLst>
          <pc:docMk/>
          <pc:sldMk cId="0" sldId="256"/>
        </pc:sldMkLst>
        <pc:spChg chg="mod">
          <ac:chgData name="Lavanya R" userId="6947eacf675cce00" providerId="LiveId" clId="{1ACE94C8-8727-4897-9BB2-E3B38B38281C}" dt="2024-09-11T15:16:03.134" v="32" actId="20577"/>
          <ac:spMkLst>
            <pc:docMk/>
            <pc:sldMk cId="0" sldId="256"/>
            <ac:spMk id="8" creationId="{2BC52086-2CF9-2A0B-1BFE-C5C9B45F04D9}"/>
          </ac:spMkLst>
        </pc:spChg>
        <pc:picChg chg="mod">
          <ac:chgData name="Lavanya R" userId="6947eacf675cce00" providerId="LiveId" clId="{1ACE94C8-8727-4897-9BB2-E3B38B38281C}" dt="2024-09-11T03:10:07.538" v="31" actId="1076"/>
          <ac:picMkLst>
            <pc:docMk/>
            <pc:sldMk cId="0" sldId="256"/>
            <ac:picMk id="9" creationId="{C349BA57-054A-3AD9-A141-DB181115C4D4}"/>
          </ac:picMkLst>
        </pc:picChg>
      </pc:sldChg>
      <pc:sldChg chg="addSp modSp new mod">
        <pc:chgData name="Lavanya R" userId="6947eacf675cce00" providerId="LiveId" clId="{1ACE94C8-8727-4897-9BB2-E3B38B38281C}" dt="2024-09-11T02:53:28.470" v="30" actId="113"/>
        <pc:sldMkLst>
          <pc:docMk/>
          <pc:sldMk cId="2770725872" sldId="274"/>
        </pc:sldMkLst>
        <pc:spChg chg="add mod">
          <ac:chgData name="Lavanya R" userId="6947eacf675cce00" providerId="LiveId" clId="{1ACE94C8-8727-4897-9BB2-E3B38B38281C}" dt="2024-09-11T02:52:52.747" v="28" actId="1076"/>
          <ac:spMkLst>
            <pc:docMk/>
            <pc:sldMk cId="2770725872" sldId="274"/>
            <ac:spMk id="5" creationId="{BB933E29-9881-8EFA-827A-B85009B21DDE}"/>
          </ac:spMkLst>
        </pc:spChg>
        <pc:spChg chg="add mod">
          <ac:chgData name="Lavanya R" userId="6947eacf675cce00" providerId="LiveId" clId="{1ACE94C8-8727-4897-9BB2-E3B38B38281C}" dt="2024-09-11T02:53:28.470" v="30" actId="113"/>
          <ac:spMkLst>
            <pc:docMk/>
            <pc:sldMk cId="2770725872" sldId="274"/>
            <ac:spMk id="6" creationId="{CDBF0640-9A16-F00A-CF5B-9590C2CF4D0F}"/>
          </ac:spMkLst>
        </pc:spChg>
        <pc:picChg chg="add mod">
          <ac:chgData name="Lavanya R" userId="6947eacf675cce00" providerId="LiveId" clId="{1ACE94C8-8727-4897-9BB2-E3B38B38281C}" dt="2024-09-11T02:51:28.187" v="21" actId="1076"/>
          <ac:picMkLst>
            <pc:docMk/>
            <pc:sldMk cId="2770725872" sldId="274"/>
            <ac:picMk id="4" creationId="{F0B16307-0009-653D-8407-925F2ED18BD5}"/>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400" b="0" i="0">
                <a:solidFill>
                  <a:srgbClr val="2B563B"/>
                </a:solidFill>
                <a:latin typeface="Georgia"/>
                <a:cs typeface="Georgi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400" b="0" i="0">
                <a:solidFill>
                  <a:srgbClr val="2B563B"/>
                </a:solidFill>
                <a:latin typeface="Georgia"/>
                <a:cs typeface="Georgi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9/11/2024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8000" cy="10287000"/>
          </a:xfrm>
          <a:prstGeom prst="rect">
            <a:avLst/>
          </a:prstGeom>
        </p:spPr>
      </p:pic>
      <p:sp>
        <p:nvSpPr>
          <p:cNvPr id="2" name="Holder 2"/>
          <p:cNvSpPr>
            <a:spLocks noGrp="1"/>
          </p:cNvSpPr>
          <p:nvPr>
            <p:ph type="title"/>
          </p:nvPr>
        </p:nvSpPr>
        <p:spPr/>
        <p:txBody>
          <a:bodyPr lIns="0" tIns="0" rIns="0" bIns="0"/>
          <a:lstStyle>
            <a:lvl1pPr>
              <a:defRPr sz="14400" b="0" i="0">
                <a:solidFill>
                  <a:srgbClr val="2B563B"/>
                </a:solidFill>
                <a:latin typeface="Georgia"/>
                <a:cs typeface="Georg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9/11/2024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9/11/2024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454624" y="978358"/>
            <a:ext cx="7391451" cy="3858260"/>
          </a:xfrm>
          <a:prstGeom prst="rect">
            <a:avLst/>
          </a:prstGeom>
        </p:spPr>
        <p:txBody>
          <a:bodyPr wrap="square" lIns="0" tIns="0" rIns="0" bIns="0">
            <a:spAutoFit/>
          </a:bodyPr>
          <a:lstStyle>
            <a:lvl1pPr>
              <a:defRPr sz="14400" b="0" i="0">
                <a:solidFill>
                  <a:srgbClr val="2B563B"/>
                </a:solidFill>
                <a:latin typeface="Georgia"/>
                <a:cs typeface="Georgia"/>
              </a:defRPr>
            </a:lvl1pPr>
          </a:lstStyle>
          <a:p>
            <a:endParaRPr/>
          </a:p>
        </p:txBody>
      </p:sp>
      <p:sp>
        <p:nvSpPr>
          <p:cNvPr id="3" name="Holder 3"/>
          <p:cNvSpPr>
            <a:spLocks noGrp="1"/>
          </p:cNvSpPr>
          <p:nvPr>
            <p:ph type="body" idx="1"/>
          </p:nvPr>
        </p:nvSpPr>
        <p:spPr>
          <a:xfrm>
            <a:off x="915035" y="2368931"/>
            <a:ext cx="16470630"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9/11/2024</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01750" y="4326058"/>
            <a:ext cx="9906000" cy="1411412"/>
          </a:xfrm>
          <a:prstGeom prst="rect">
            <a:avLst/>
          </a:prstGeom>
        </p:spPr>
        <p:txBody>
          <a:bodyPr vert="horz" wrap="square" lIns="0" tIns="9525" rIns="0" bIns="0" rtlCol="0">
            <a:spAutoFit/>
          </a:bodyPr>
          <a:lstStyle/>
          <a:p>
            <a:pPr marL="12700" marR="5080" algn="l">
              <a:lnSpc>
                <a:spcPct val="100699"/>
              </a:lnSpc>
              <a:spcBef>
                <a:spcPts val="75"/>
              </a:spcBef>
            </a:pPr>
            <a:r>
              <a:rPr lang="en-US" sz="2800" b="1" u="sng" dirty="0"/>
              <a:t>TOPIC</a:t>
            </a:r>
            <a:br>
              <a:rPr lang="en-US" sz="2800" dirty="0"/>
            </a:br>
            <a:r>
              <a:rPr lang="en-US" sz="3200" b="1" spc="390" dirty="0">
                <a:solidFill>
                  <a:schemeClr val="accent3">
                    <a:lumMod val="50000"/>
                  </a:schemeClr>
                </a:solidFill>
                <a:latin typeface="Times New Roman" panose="02020603050405020304" pitchFamily="18" charset="0"/>
                <a:cs typeface="Times New Roman" panose="02020603050405020304" pitchFamily="18" charset="0"/>
              </a:rPr>
              <a:t>OPTIMIZING</a:t>
            </a:r>
            <a:r>
              <a:rPr lang="en-US" sz="3200" b="1" spc="225" dirty="0">
                <a:solidFill>
                  <a:schemeClr val="accent3">
                    <a:lumMod val="50000"/>
                  </a:schemeClr>
                </a:solidFill>
                <a:latin typeface="Times New Roman" panose="02020603050405020304" pitchFamily="18" charset="0"/>
                <a:cs typeface="Times New Roman" panose="02020603050405020304" pitchFamily="18" charset="0"/>
              </a:rPr>
              <a:t> </a:t>
            </a:r>
            <a:r>
              <a:rPr lang="en-US" sz="3200" b="1" spc="540" dirty="0">
                <a:solidFill>
                  <a:schemeClr val="accent3">
                    <a:lumMod val="50000"/>
                  </a:schemeClr>
                </a:solidFill>
                <a:latin typeface="Times New Roman" panose="02020603050405020304" pitchFamily="18" charset="0"/>
                <a:cs typeface="Times New Roman" panose="02020603050405020304" pitchFamily="18" charset="0"/>
              </a:rPr>
              <a:t>THE</a:t>
            </a:r>
            <a:r>
              <a:rPr lang="en-US" sz="3200" b="1" spc="229" dirty="0">
                <a:solidFill>
                  <a:schemeClr val="accent3">
                    <a:lumMod val="50000"/>
                  </a:schemeClr>
                </a:solidFill>
                <a:latin typeface="Times New Roman" panose="02020603050405020304" pitchFamily="18" charset="0"/>
                <a:cs typeface="Times New Roman" panose="02020603050405020304" pitchFamily="18" charset="0"/>
              </a:rPr>
              <a:t> </a:t>
            </a:r>
            <a:r>
              <a:rPr lang="en-US" sz="3200" b="1" spc="420" dirty="0">
                <a:solidFill>
                  <a:schemeClr val="accent3">
                    <a:lumMod val="50000"/>
                  </a:schemeClr>
                </a:solidFill>
                <a:latin typeface="Times New Roman" panose="02020603050405020304" pitchFamily="18" charset="0"/>
                <a:cs typeface="Times New Roman" panose="02020603050405020304" pitchFamily="18" charset="0"/>
              </a:rPr>
              <a:t>MAXIMUM</a:t>
            </a:r>
            <a:r>
              <a:rPr lang="en-US" sz="3200" b="1" spc="229" dirty="0">
                <a:solidFill>
                  <a:schemeClr val="accent3">
                    <a:lumMod val="50000"/>
                  </a:schemeClr>
                </a:solidFill>
                <a:latin typeface="Times New Roman" panose="02020603050405020304" pitchFamily="18" charset="0"/>
                <a:cs typeface="Times New Roman" panose="02020603050405020304" pitchFamily="18" charset="0"/>
              </a:rPr>
              <a:t> </a:t>
            </a:r>
            <a:r>
              <a:rPr lang="en-US" sz="3200" b="1" spc="360" dirty="0">
                <a:solidFill>
                  <a:schemeClr val="accent3">
                    <a:lumMod val="50000"/>
                  </a:schemeClr>
                </a:solidFill>
                <a:latin typeface="Times New Roman" panose="02020603050405020304" pitchFamily="18" charset="0"/>
                <a:cs typeface="Times New Roman" panose="02020603050405020304" pitchFamily="18" charset="0"/>
              </a:rPr>
              <a:t>NUMBER </a:t>
            </a:r>
            <a:r>
              <a:rPr lang="en-US" sz="3200" b="1" spc="-1445" dirty="0">
                <a:solidFill>
                  <a:schemeClr val="accent3">
                    <a:lumMod val="50000"/>
                  </a:schemeClr>
                </a:solidFill>
                <a:latin typeface="Times New Roman" panose="02020603050405020304" pitchFamily="18" charset="0"/>
                <a:cs typeface="Times New Roman" panose="02020603050405020304" pitchFamily="18" charset="0"/>
              </a:rPr>
              <a:t> </a:t>
            </a:r>
            <a:r>
              <a:rPr lang="en-US" sz="3200" b="1" spc="525" dirty="0">
                <a:solidFill>
                  <a:schemeClr val="accent3">
                    <a:lumMod val="50000"/>
                  </a:schemeClr>
                </a:solidFill>
                <a:latin typeface="Times New Roman" panose="02020603050405020304" pitchFamily="18" charset="0"/>
                <a:cs typeface="Times New Roman" panose="02020603050405020304" pitchFamily="18" charset="0"/>
              </a:rPr>
              <a:t>OF </a:t>
            </a:r>
            <a:r>
              <a:rPr lang="en-US" sz="3200" b="1" spc="375" dirty="0">
                <a:solidFill>
                  <a:schemeClr val="accent3">
                    <a:lumMod val="50000"/>
                  </a:schemeClr>
                </a:solidFill>
                <a:latin typeface="Times New Roman" panose="02020603050405020304" pitchFamily="18" charset="0"/>
                <a:cs typeface="Times New Roman" panose="02020603050405020304" pitchFamily="18" charset="0"/>
              </a:rPr>
              <a:t>NON-OVERLAPPING </a:t>
            </a:r>
            <a:r>
              <a:rPr lang="en-US" sz="3200" b="1" spc="405" dirty="0">
                <a:solidFill>
                  <a:schemeClr val="accent3">
                    <a:lumMod val="50000"/>
                  </a:schemeClr>
                </a:solidFill>
                <a:latin typeface="Times New Roman" panose="02020603050405020304" pitchFamily="18" charset="0"/>
                <a:cs typeface="Times New Roman" panose="02020603050405020304" pitchFamily="18" charset="0"/>
              </a:rPr>
              <a:t>SUBSTRINGS</a:t>
            </a:r>
            <a:endParaRPr sz="3200" b="1" dirty="0">
              <a:solidFill>
                <a:schemeClr val="accent3">
                  <a:lumMod val="50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09F5622F-462A-2029-3C51-AA2501E548CA}"/>
              </a:ext>
            </a:extLst>
          </p:cNvPr>
          <p:cNvSpPr txBox="1"/>
          <p:nvPr/>
        </p:nvSpPr>
        <p:spPr>
          <a:xfrm>
            <a:off x="5645150" y="464532"/>
            <a:ext cx="6537779" cy="1435073"/>
          </a:xfrm>
          <a:prstGeom prst="rect">
            <a:avLst/>
          </a:prstGeom>
          <a:noFill/>
        </p:spPr>
        <p:txBody>
          <a:bodyPr wrap="square" rtlCol="0">
            <a:spAutoFit/>
          </a:bodyPr>
          <a:lstStyle/>
          <a:p>
            <a:pPr algn="ctr">
              <a:lnSpc>
                <a:spcPct val="115000"/>
              </a:lnSpc>
              <a:spcAft>
                <a:spcPts val="800"/>
              </a:spcAft>
            </a:pPr>
            <a:r>
              <a:rPr lang="en-IN" sz="2400" b="1" kern="100" dirty="0">
                <a:effectLst/>
                <a:latin typeface="Times New Roman" panose="02020603050405020304" pitchFamily="18" charset="0"/>
                <a:ea typeface="Calibri" panose="020F0502020204030204" pitchFamily="34" charset="0"/>
                <a:cs typeface="Times New Roman" panose="02020603050405020304" pitchFamily="18" charset="0"/>
              </a:rPr>
              <a:t>SAVEETHA SCHOOL OF ENGINEERING</a:t>
            </a:r>
          </a:p>
          <a:p>
            <a:pPr algn="ctr">
              <a:lnSpc>
                <a:spcPct val="115000"/>
              </a:lnSpc>
              <a:spcAft>
                <a:spcPts val="800"/>
              </a:spcAft>
            </a:pPr>
            <a:r>
              <a:rPr lang="en-IN" sz="2400" b="1" kern="100" dirty="0">
                <a:effectLst/>
                <a:latin typeface="Times New Roman" panose="02020603050405020304" pitchFamily="18" charset="0"/>
                <a:ea typeface="Calibri" panose="020F0502020204030204" pitchFamily="34" charset="0"/>
                <a:cs typeface="Times New Roman" panose="02020603050405020304" pitchFamily="18" charset="0"/>
              </a:rPr>
              <a:t>SAVEETHA INSTITUTE OF MEDICAL AND TECHNICAL SCIENCES</a:t>
            </a:r>
          </a:p>
        </p:txBody>
      </p:sp>
      <p:pic>
        <p:nvPicPr>
          <p:cNvPr id="4" name="Picture 3">
            <a:extLst>
              <a:ext uri="{FF2B5EF4-FFF2-40B4-BE49-F238E27FC236}">
                <a16:creationId xmlns:a16="http://schemas.microsoft.com/office/drawing/2014/main" id="{D990E315-EC5F-CB6C-648F-363D7306D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9150" y="288913"/>
            <a:ext cx="1676400" cy="1676400"/>
          </a:xfrm>
          <a:prstGeom prst="rect">
            <a:avLst/>
          </a:prstGeom>
        </p:spPr>
      </p:pic>
      <p:pic>
        <p:nvPicPr>
          <p:cNvPr id="5" name="Picture 4">
            <a:extLst>
              <a:ext uri="{FF2B5EF4-FFF2-40B4-BE49-F238E27FC236}">
                <a16:creationId xmlns:a16="http://schemas.microsoft.com/office/drawing/2014/main" id="{67A2AA2E-26D1-2067-E1C3-7CE8E0F96BA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888760" y="353860"/>
            <a:ext cx="1443190" cy="1443190"/>
          </a:xfrm>
          <a:prstGeom prst="rect">
            <a:avLst/>
          </a:prstGeom>
          <a:noFill/>
        </p:spPr>
      </p:pic>
      <p:sp>
        <p:nvSpPr>
          <p:cNvPr id="6" name="TextBox 5">
            <a:extLst>
              <a:ext uri="{FF2B5EF4-FFF2-40B4-BE49-F238E27FC236}">
                <a16:creationId xmlns:a16="http://schemas.microsoft.com/office/drawing/2014/main" id="{4CA78C48-3E75-B414-5C1A-A946FE17102C}"/>
              </a:ext>
            </a:extLst>
          </p:cNvPr>
          <p:cNvSpPr txBox="1"/>
          <p:nvPr/>
        </p:nvSpPr>
        <p:spPr>
          <a:xfrm>
            <a:off x="3206750" y="2358779"/>
            <a:ext cx="12192000" cy="1508105"/>
          </a:xfrm>
          <a:prstGeom prst="rect">
            <a:avLst/>
          </a:prstGeom>
          <a:noFill/>
        </p:spPr>
        <p:txBody>
          <a:bodyPr wrap="square" rtlCol="0">
            <a:spAutoFit/>
          </a:bodyPr>
          <a:lstStyle/>
          <a:p>
            <a:pPr algn="ctr"/>
            <a:endParaRPr lang="en-IN" dirty="0"/>
          </a:p>
          <a:p>
            <a:pPr algn="ctr"/>
            <a:r>
              <a:rPr lang="en-IN" sz="2800" b="1" dirty="0">
                <a:latin typeface="Times New Roman" panose="02020603050405020304" pitchFamily="18" charset="0"/>
                <a:cs typeface="Times New Roman" panose="02020603050405020304" pitchFamily="18" charset="0"/>
              </a:rPr>
              <a:t>CSA0697  </a:t>
            </a:r>
            <a:r>
              <a:rPr lang="en-US" sz="2800" b="1" dirty="0">
                <a:latin typeface="Times New Roman" panose="02020603050405020304" pitchFamily="18" charset="0"/>
                <a:cs typeface="Times New Roman" panose="02020603050405020304" pitchFamily="18" charset="0"/>
              </a:rPr>
              <a:t>DESIGN AND ANALYSIS OF ALGORITHM FOR LOWER BOUND THEORY</a:t>
            </a:r>
          </a:p>
          <a:p>
            <a:endParaRPr lang="en-IN" dirty="0"/>
          </a:p>
        </p:txBody>
      </p:sp>
      <p:sp>
        <p:nvSpPr>
          <p:cNvPr id="7" name="TextBox 6">
            <a:extLst>
              <a:ext uri="{FF2B5EF4-FFF2-40B4-BE49-F238E27FC236}">
                <a16:creationId xmlns:a16="http://schemas.microsoft.com/office/drawing/2014/main" id="{5CC6BFAE-D771-D1C1-2207-EAD973F202EA}"/>
              </a:ext>
            </a:extLst>
          </p:cNvPr>
          <p:cNvSpPr txBox="1"/>
          <p:nvPr/>
        </p:nvSpPr>
        <p:spPr>
          <a:xfrm>
            <a:off x="1835150" y="6597650"/>
            <a:ext cx="7467600" cy="861774"/>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FACULTY NAME: </a:t>
            </a:r>
            <a:r>
              <a:rPr lang="en-US" sz="3200" b="1" dirty="0" err="1">
                <a:latin typeface="Times New Roman" panose="02020603050405020304" pitchFamily="18" charset="0"/>
                <a:cs typeface="Times New Roman" panose="02020603050405020304" pitchFamily="18" charset="0"/>
              </a:rPr>
              <a:t>Dr.Gnana</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Soundari</a:t>
            </a:r>
            <a:endParaRPr lang="en-IN" sz="3200" b="1" dirty="0">
              <a:latin typeface="Times New Roman" panose="02020603050405020304" pitchFamily="18" charset="0"/>
              <a:cs typeface="Times New Roman" panose="02020603050405020304" pitchFamily="18" charset="0"/>
            </a:endParaRPr>
          </a:p>
          <a:p>
            <a:endParaRPr lang="en-IN" dirty="0"/>
          </a:p>
        </p:txBody>
      </p:sp>
      <p:sp>
        <p:nvSpPr>
          <p:cNvPr id="8" name="TextBox 7">
            <a:extLst>
              <a:ext uri="{FF2B5EF4-FFF2-40B4-BE49-F238E27FC236}">
                <a16:creationId xmlns:a16="http://schemas.microsoft.com/office/drawing/2014/main" id="{2BC52086-2CF9-2A0B-1BFE-C5C9B45F04D9}"/>
              </a:ext>
            </a:extLst>
          </p:cNvPr>
          <p:cNvSpPr txBox="1"/>
          <p:nvPr/>
        </p:nvSpPr>
        <p:spPr>
          <a:xfrm>
            <a:off x="1835150" y="7459424"/>
            <a:ext cx="4648200" cy="1569660"/>
          </a:xfrm>
          <a:prstGeom prst="rect">
            <a:avLst/>
          </a:prstGeom>
          <a:noFill/>
        </p:spPr>
        <p:txBody>
          <a:bodyPr wrap="square" rtlCol="0">
            <a:spAutoFit/>
          </a:bodyPr>
          <a:lstStyle/>
          <a:p>
            <a:r>
              <a:rPr lang="en-US" sz="3200" b="1">
                <a:latin typeface="Times New Roman" panose="02020603050405020304" pitchFamily="18" charset="0"/>
                <a:cs typeface="Times New Roman" panose="02020603050405020304" pitchFamily="18" charset="0"/>
              </a:rPr>
              <a:t>By</a:t>
            </a:r>
            <a:endParaRPr lang="en-US" sz="3200" b="1" dirty="0">
              <a:latin typeface="Times New Roman" panose="02020603050405020304" pitchFamily="18" charset="0"/>
              <a:cs typeface="Times New Roman" panose="02020603050405020304" pitchFamily="18" charset="0"/>
            </a:endParaRPr>
          </a:p>
          <a:p>
            <a:r>
              <a:rPr lang="en-US" sz="3200" b="1" dirty="0">
                <a:latin typeface="Times New Roman" panose="02020603050405020304" pitchFamily="18" charset="0"/>
                <a:cs typeface="Times New Roman" panose="02020603050405020304" pitchFamily="18" charset="0"/>
              </a:rPr>
              <a:t>NAME : LAVANYA.R</a:t>
            </a:r>
          </a:p>
          <a:p>
            <a:r>
              <a:rPr lang="en-IN" sz="3200" b="1" dirty="0">
                <a:latin typeface="Times New Roman" panose="02020603050405020304" pitchFamily="18" charset="0"/>
                <a:cs typeface="Times New Roman" panose="02020603050405020304" pitchFamily="18" charset="0"/>
              </a:rPr>
              <a:t>REG.NO : 192210663</a:t>
            </a:r>
          </a:p>
        </p:txBody>
      </p:sp>
      <p:pic>
        <p:nvPicPr>
          <p:cNvPr id="9" name="Picture 8">
            <a:extLst>
              <a:ext uri="{FF2B5EF4-FFF2-40B4-BE49-F238E27FC236}">
                <a16:creationId xmlns:a16="http://schemas.microsoft.com/office/drawing/2014/main" id="{C349BA57-054A-3AD9-A141-DB181115C4D4}"/>
              </a:ext>
            </a:extLst>
          </p:cNvPr>
          <p:cNvPicPr>
            <a:picLocks noChangeAspect="1"/>
          </p:cNvPicPr>
          <p:nvPr/>
        </p:nvPicPr>
        <p:blipFill>
          <a:blip r:embed="rId4"/>
          <a:stretch>
            <a:fillRect/>
          </a:stretch>
        </p:blipFill>
        <p:spPr>
          <a:xfrm>
            <a:off x="12417640" y="4343294"/>
            <a:ext cx="3828620" cy="383471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59B7C-B669-1652-A329-D0B2F6225A38}"/>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76ABC16F-DB92-6AB6-1194-06F104529EC1}"/>
              </a:ext>
            </a:extLst>
          </p:cNvPr>
          <p:cNvSpPr>
            <a:spLocks noGrp="1"/>
          </p:cNvSpPr>
          <p:nvPr>
            <p:ph type="body" idx="1"/>
          </p:nvPr>
        </p:nvSpPr>
        <p:spPr/>
        <p:txBody>
          <a:bodyPr/>
          <a:lstStyle/>
          <a:p>
            <a:endParaRPr lang="en-IN"/>
          </a:p>
        </p:txBody>
      </p:sp>
      <p:pic>
        <p:nvPicPr>
          <p:cNvPr id="9" name="object 2">
            <a:extLst>
              <a:ext uri="{FF2B5EF4-FFF2-40B4-BE49-F238E27FC236}">
                <a16:creationId xmlns:a16="http://schemas.microsoft.com/office/drawing/2014/main" id="{1F540CB1-95BC-B315-2D18-8921454F6AB5}"/>
              </a:ext>
            </a:extLst>
          </p:cNvPr>
          <p:cNvPicPr/>
          <p:nvPr/>
        </p:nvPicPr>
        <p:blipFill>
          <a:blip r:embed="rId2" cstate="print"/>
          <a:stretch>
            <a:fillRect/>
          </a:stretch>
        </p:blipFill>
        <p:spPr>
          <a:xfrm>
            <a:off x="12700" y="-10968"/>
            <a:ext cx="18288000" cy="10287000"/>
          </a:xfrm>
          <a:prstGeom prst="rect">
            <a:avLst/>
          </a:prstGeom>
        </p:spPr>
      </p:pic>
      <p:sp>
        <p:nvSpPr>
          <p:cNvPr id="4" name="TextBox 3">
            <a:extLst>
              <a:ext uri="{FF2B5EF4-FFF2-40B4-BE49-F238E27FC236}">
                <a16:creationId xmlns:a16="http://schemas.microsoft.com/office/drawing/2014/main" id="{04774EE2-3261-5B76-095A-C974100FDBCF}"/>
              </a:ext>
            </a:extLst>
          </p:cNvPr>
          <p:cNvSpPr txBox="1"/>
          <p:nvPr/>
        </p:nvSpPr>
        <p:spPr>
          <a:xfrm>
            <a:off x="3130550" y="730250"/>
            <a:ext cx="12801600" cy="830997"/>
          </a:xfrm>
          <a:prstGeom prst="rect">
            <a:avLst/>
          </a:prstGeom>
          <a:noFill/>
        </p:spPr>
        <p:txBody>
          <a:bodyPr wrap="square" rtlCol="0">
            <a:spAutoFit/>
          </a:bodyPr>
          <a:lstStyle/>
          <a:p>
            <a:r>
              <a:rPr lang="en-IN" sz="4800" b="1" spc="-135" dirty="0">
                <a:latin typeface="Times New Roman" panose="02020603050405020304" pitchFamily="18" charset="0"/>
                <a:cs typeface="Times New Roman" panose="02020603050405020304" pitchFamily="18" charset="0"/>
              </a:rPr>
              <a:t>DYNAMIC</a:t>
            </a:r>
            <a:r>
              <a:rPr lang="en-IN" sz="4800" b="1" spc="-254" dirty="0">
                <a:latin typeface="Times New Roman" panose="02020603050405020304" pitchFamily="18" charset="0"/>
                <a:cs typeface="Times New Roman" panose="02020603050405020304" pitchFamily="18" charset="0"/>
              </a:rPr>
              <a:t> </a:t>
            </a:r>
            <a:r>
              <a:rPr lang="en-IN" sz="4800" b="1" spc="-145" dirty="0">
                <a:latin typeface="Times New Roman" panose="02020603050405020304" pitchFamily="18" charset="0"/>
                <a:cs typeface="Times New Roman" panose="02020603050405020304" pitchFamily="18" charset="0"/>
              </a:rPr>
              <a:t>PROGRAMMING</a:t>
            </a:r>
            <a:r>
              <a:rPr lang="en-IN" sz="4800" b="1" spc="-254" dirty="0">
                <a:latin typeface="Times New Roman" panose="02020603050405020304" pitchFamily="18" charset="0"/>
                <a:cs typeface="Times New Roman" panose="02020603050405020304" pitchFamily="18" charset="0"/>
              </a:rPr>
              <a:t> </a:t>
            </a:r>
            <a:r>
              <a:rPr lang="en-IN" sz="4800" b="1" spc="-80" dirty="0">
                <a:latin typeface="Times New Roman" panose="02020603050405020304" pitchFamily="18" charset="0"/>
                <a:cs typeface="Times New Roman" panose="02020603050405020304" pitchFamily="18" charset="0"/>
              </a:rPr>
              <a:t>TECHNIQUES</a:t>
            </a:r>
            <a:endParaRPr lang="en-IN" sz="48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D5C6265-B498-7A5E-E5B5-919A3F70E1B3}"/>
              </a:ext>
            </a:extLst>
          </p:cNvPr>
          <p:cNvSpPr txBox="1"/>
          <p:nvPr/>
        </p:nvSpPr>
        <p:spPr>
          <a:xfrm>
            <a:off x="692150" y="2635250"/>
            <a:ext cx="11268565" cy="5521704"/>
          </a:xfrm>
          <a:prstGeom prst="rect">
            <a:avLst/>
          </a:prstGeom>
          <a:noFill/>
        </p:spPr>
        <p:txBody>
          <a:bodyPr wrap="square" rtlCol="0">
            <a:spAutoFit/>
          </a:bodyPr>
          <a:lstStyle/>
          <a:p>
            <a:pPr>
              <a:lnSpc>
                <a:spcPct val="150000"/>
              </a:lnSpc>
            </a:pPr>
            <a:r>
              <a:rPr lang="en-US" sz="4000" b="1" dirty="0">
                <a:latin typeface="Times New Roman" panose="02020603050405020304" pitchFamily="18" charset="0"/>
                <a:cs typeface="Times New Roman" panose="02020603050405020304" pitchFamily="18" charset="0"/>
              </a:rPr>
              <a:t>Dynamic programming is a powerful technique that solves  problems by breaking them down into overlapping  subproblems. By storing results of previously computed  substrings, it can eﬃciently compute the maximum count of  non-overlapping substrings in a given string.</a:t>
            </a:r>
            <a:endParaRPr lang="en-IN" sz="40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480C823-025A-D424-722D-FFBB8CC0010E}"/>
              </a:ext>
            </a:extLst>
          </p:cNvPr>
          <p:cNvPicPr>
            <a:picLocks noChangeAspect="1"/>
          </p:cNvPicPr>
          <p:nvPr/>
        </p:nvPicPr>
        <p:blipFill>
          <a:blip r:embed="rId3"/>
          <a:stretch>
            <a:fillRect/>
          </a:stretch>
        </p:blipFill>
        <p:spPr>
          <a:xfrm>
            <a:off x="12631274" y="2507819"/>
            <a:ext cx="4479779" cy="652002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86092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000"/>
          </a:xfrm>
          <a:prstGeom prst="rect">
            <a:avLst/>
          </a:prstGeom>
        </p:spPr>
      </p:pic>
      <p:sp>
        <p:nvSpPr>
          <p:cNvPr id="3" name="object 3"/>
          <p:cNvSpPr txBox="1">
            <a:spLocks noGrp="1"/>
          </p:cNvSpPr>
          <p:nvPr>
            <p:ph type="title"/>
          </p:nvPr>
        </p:nvSpPr>
        <p:spPr>
          <a:xfrm>
            <a:off x="1208275" y="939497"/>
            <a:ext cx="10067392" cy="750847"/>
          </a:xfrm>
          <a:prstGeom prst="rect">
            <a:avLst/>
          </a:prstGeom>
        </p:spPr>
        <p:txBody>
          <a:bodyPr vert="horz" wrap="square" lIns="0" tIns="12065" rIns="0" bIns="0" rtlCol="0">
            <a:spAutoFit/>
          </a:bodyPr>
          <a:lstStyle/>
          <a:p>
            <a:pPr marL="12700">
              <a:lnSpc>
                <a:spcPct val="100000"/>
              </a:lnSpc>
              <a:spcBef>
                <a:spcPts val="95"/>
              </a:spcBef>
            </a:pPr>
            <a:r>
              <a:rPr lang="en-IN" sz="4800" b="1" spc="170" dirty="0">
                <a:solidFill>
                  <a:schemeClr val="bg2">
                    <a:lumMod val="25000"/>
                  </a:schemeClr>
                </a:solidFill>
                <a:latin typeface="Times New Roman" panose="02020603050405020304" pitchFamily="18" charset="0"/>
                <a:cs typeface="Times New Roman" panose="02020603050405020304" pitchFamily="18" charset="0"/>
              </a:rPr>
              <a:t>USING</a:t>
            </a:r>
            <a:r>
              <a:rPr lang="en-IN" sz="4800" b="1" spc="95" dirty="0">
                <a:solidFill>
                  <a:schemeClr val="bg2">
                    <a:lumMod val="25000"/>
                  </a:schemeClr>
                </a:solidFill>
                <a:latin typeface="Times New Roman" panose="02020603050405020304" pitchFamily="18" charset="0"/>
                <a:cs typeface="Times New Roman" panose="02020603050405020304" pitchFamily="18" charset="0"/>
              </a:rPr>
              <a:t> </a:t>
            </a:r>
            <a:r>
              <a:rPr lang="en-IN" sz="4800" b="1" spc="200" dirty="0">
                <a:solidFill>
                  <a:schemeClr val="bg2">
                    <a:lumMod val="25000"/>
                  </a:schemeClr>
                </a:solidFill>
                <a:latin typeface="Times New Roman" panose="02020603050405020304" pitchFamily="18" charset="0"/>
                <a:cs typeface="Times New Roman" panose="02020603050405020304" pitchFamily="18" charset="0"/>
              </a:rPr>
              <a:t>HASHING</a:t>
            </a:r>
            <a:r>
              <a:rPr lang="en-IN" sz="4800" b="1" spc="100" dirty="0">
                <a:solidFill>
                  <a:schemeClr val="bg2">
                    <a:lumMod val="25000"/>
                  </a:schemeClr>
                </a:solidFill>
                <a:latin typeface="Times New Roman" panose="02020603050405020304" pitchFamily="18" charset="0"/>
                <a:cs typeface="Times New Roman" panose="02020603050405020304" pitchFamily="18" charset="0"/>
              </a:rPr>
              <a:t> </a:t>
            </a:r>
            <a:r>
              <a:rPr lang="en-IN" sz="4800" b="1" spc="195" dirty="0">
                <a:solidFill>
                  <a:schemeClr val="bg2">
                    <a:lumMod val="25000"/>
                  </a:schemeClr>
                </a:solidFill>
                <a:latin typeface="Times New Roman" panose="02020603050405020304" pitchFamily="18" charset="0"/>
                <a:cs typeface="Times New Roman" panose="02020603050405020304" pitchFamily="18" charset="0"/>
              </a:rPr>
              <a:t>TECHNIQUES</a:t>
            </a:r>
            <a:endParaRPr lang="en-IN" sz="4800" b="1"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6" name="object 6"/>
          <p:cNvGrpSpPr/>
          <p:nvPr/>
        </p:nvGrpSpPr>
        <p:grpSpPr>
          <a:xfrm>
            <a:off x="11276634" y="0"/>
            <a:ext cx="7011670" cy="10287000"/>
            <a:chOff x="11276634" y="0"/>
            <a:chExt cx="7011670" cy="10287000"/>
          </a:xfrm>
        </p:grpSpPr>
        <p:pic>
          <p:nvPicPr>
            <p:cNvPr id="7" name="object 7"/>
            <p:cNvPicPr/>
            <p:nvPr/>
          </p:nvPicPr>
          <p:blipFill>
            <a:blip r:embed="rId3" cstate="print"/>
            <a:stretch>
              <a:fillRect/>
            </a:stretch>
          </p:blipFill>
          <p:spPr>
            <a:xfrm>
              <a:off x="11276634" y="0"/>
              <a:ext cx="7010399" cy="10286998"/>
            </a:xfrm>
            <a:prstGeom prst="rect">
              <a:avLst/>
            </a:prstGeom>
          </p:spPr>
        </p:pic>
        <p:sp>
          <p:nvSpPr>
            <p:cNvPr id="8" name="object 8"/>
            <p:cNvSpPr/>
            <p:nvPr/>
          </p:nvSpPr>
          <p:spPr>
            <a:xfrm>
              <a:off x="13345732" y="75"/>
              <a:ext cx="4942840" cy="1029969"/>
            </a:xfrm>
            <a:custGeom>
              <a:avLst/>
              <a:gdLst/>
              <a:ahLst/>
              <a:cxnLst/>
              <a:rect l="l" t="t" r="r" b="b"/>
              <a:pathLst>
                <a:path w="4942840" h="1029969">
                  <a:moveTo>
                    <a:pt x="4942256" y="537210"/>
                  </a:moveTo>
                  <a:lnTo>
                    <a:pt x="4910683" y="556260"/>
                  </a:lnTo>
                  <a:lnTo>
                    <a:pt x="4888331" y="571500"/>
                  </a:lnTo>
                  <a:lnTo>
                    <a:pt x="4868100" y="589280"/>
                  </a:lnTo>
                  <a:lnTo>
                    <a:pt x="4859515" y="594360"/>
                  </a:lnTo>
                  <a:lnTo>
                    <a:pt x="4851666" y="601980"/>
                  </a:lnTo>
                  <a:lnTo>
                    <a:pt x="4843932" y="608330"/>
                  </a:lnTo>
                  <a:lnTo>
                    <a:pt x="4835715" y="614680"/>
                  </a:lnTo>
                  <a:lnTo>
                    <a:pt x="4822672" y="623570"/>
                  </a:lnTo>
                  <a:lnTo>
                    <a:pt x="4809782" y="633730"/>
                  </a:lnTo>
                  <a:lnTo>
                    <a:pt x="4795825" y="645160"/>
                  </a:lnTo>
                  <a:lnTo>
                    <a:pt x="4779581" y="655320"/>
                  </a:lnTo>
                  <a:lnTo>
                    <a:pt x="4749990" y="674370"/>
                  </a:lnTo>
                  <a:lnTo>
                    <a:pt x="4741888" y="678180"/>
                  </a:lnTo>
                  <a:lnTo>
                    <a:pt x="4735322" y="683260"/>
                  </a:lnTo>
                  <a:lnTo>
                    <a:pt x="4729416" y="688340"/>
                  </a:lnTo>
                  <a:lnTo>
                    <a:pt x="4723320" y="697230"/>
                  </a:lnTo>
                  <a:lnTo>
                    <a:pt x="4706163" y="707390"/>
                  </a:lnTo>
                  <a:lnTo>
                    <a:pt x="4675403" y="731520"/>
                  </a:lnTo>
                  <a:lnTo>
                    <a:pt x="4636808" y="749300"/>
                  </a:lnTo>
                  <a:lnTo>
                    <a:pt x="4612767" y="756920"/>
                  </a:lnTo>
                  <a:lnTo>
                    <a:pt x="4589665" y="764540"/>
                  </a:lnTo>
                  <a:lnTo>
                    <a:pt x="4567872" y="772160"/>
                  </a:lnTo>
                  <a:lnTo>
                    <a:pt x="4552670" y="775970"/>
                  </a:lnTo>
                  <a:lnTo>
                    <a:pt x="4537926" y="781050"/>
                  </a:lnTo>
                  <a:lnTo>
                    <a:pt x="4523041" y="787400"/>
                  </a:lnTo>
                  <a:lnTo>
                    <a:pt x="4507420" y="791210"/>
                  </a:lnTo>
                  <a:lnTo>
                    <a:pt x="4494885" y="797560"/>
                  </a:lnTo>
                  <a:lnTo>
                    <a:pt x="4483303" y="801370"/>
                  </a:lnTo>
                  <a:lnTo>
                    <a:pt x="4472787" y="805180"/>
                  </a:lnTo>
                  <a:lnTo>
                    <a:pt x="4463478" y="810260"/>
                  </a:lnTo>
                  <a:lnTo>
                    <a:pt x="4442993" y="814070"/>
                  </a:lnTo>
                  <a:lnTo>
                    <a:pt x="4403649" y="819150"/>
                  </a:lnTo>
                  <a:lnTo>
                    <a:pt x="4383595" y="824230"/>
                  </a:lnTo>
                  <a:lnTo>
                    <a:pt x="4355655" y="828040"/>
                  </a:lnTo>
                  <a:lnTo>
                    <a:pt x="4327842" y="830580"/>
                  </a:lnTo>
                  <a:lnTo>
                    <a:pt x="4301261" y="836930"/>
                  </a:lnTo>
                  <a:lnTo>
                    <a:pt x="4277042" y="847090"/>
                  </a:lnTo>
                  <a:lnTo>
                    <a:pt x="4257878" y="852170"/>
                  </a:lnTo>
                  <a:lnTo>
                    <a:pt x="4239933" y="857250"/>
                  </a:lnTo>
                  <a:lnTo>
                    <a:pt x="4222547" y="864870"/>
                  </a:lnTo>
                  <a:lnTo>
                    <a:pt x="4205033" y="873760"/>
                  </a:lnTo>
                  <a:lnTo>
                    <a:pt x="4166489" y="887730"/>
                  </a:lnTo>
                  <a:lnTo>
                    <a:pt x="4126877" y="899160"/>
                  </a:lnTo>
                  <a:lnTo>
                    <a:pt x="4086707" y="904240"/>
                  </a:lnTo>
                  <a:lnTo>
                    <a:pt x="4066616" y="902970"/>
                  </a:lnTo>
                  <a:lnTo>
                    <a:pt x="4046537" y="901700"/>
                  </a:lnTo>
                  <a:lnTo>
                    <a:pt x="4035133" y="902970"/>
                  </a:lnTo>
                  <a:lnTo>
                    <a:pt x="4023322" y="902970"/>
                  </a:lnTo>
                  <a:lnTo>
                    <a:pt x="4010710" y="901700"/>
                  </a:lnTo>
                  <a:lnTo>
                    <a:pt x="4003789" y="900430"/>
                  </a:lnTo>
                  <a:lnTo>
                    <a:pt x="3996880" y="899160"/>
                  </a:lnTo>
                  <a:lnTo>
                    <a:pt x="3985044" y="899160"/>
                  </a:lnTo>
                  <a:lnTo>
                    <a:pt x="3973093" y="900430"/>
                  </a:lnTo>
                  <a:lnTo>
                    <a:pt x="3960622" y="899160"/>
                  </a:lnTo>
                  <a:lnTo>
                    <a:pt x="3947223" y="896620"/>
                  </a:lnTo>
                  <a:lnTo>
                    <a:pt x="3928402" y="896620"/>
                  </a:lnTo>
                  <a:lnTo>
                    <a:pt x="3889705" y="900430"/>
                  </a:lnTo>
                  <a:lnTo>
                    <a:pt x="3870896" y="901700"/>
                  </a:lnTo>
                  <a:lnTo>
                    <a:pt x="3859022" y="901700"/>
                  </a:lnTo>
                  <a:lnTo>
                    <a:pt x="3833723" y="904240"/>
                  </a:lnTo>
                  <a:lnTo>
                    <a:pt x="3819080" y="906780"/>
                  </a:lnTo>
                  <a:lnTo>
                    <a:pt x="3799979" y="908050"/>
                  </a:lnTo>
                  <a:lnTo>
                    <a:pt x="3780993" y="910590"/>
                  </a:lnTo>
                  <a:lnTo>
                    <a:pt x="3762692" y="914400"/>
                  </a:lnTo>
                  <a:lnTo>
                    <a:pt x="3745674" y="918210"/>
                  </a:lnTo>
                  <a:lnTo>
                    <a:pt x="3729571" y="922020"/>
                  </a:lnTo>
                  <a:lnTo>
                    <a:pt x="3697630" y="928370"/>
                  </a:lnTo>
                  <a:lnTo>
                    <a:pt x="3681539" y="932180"/>
                  </a:lnTo>
                  <a:lnTo>
                    <a:pt x="3635438" y="934720"/>
                  </a:lnTo>
                  <a:lnTo>
                    <a:pt x="3623945" y="935990"/>
                  </a:lnTo>
                  <a:lnTo>
                    <a:pt x="3597198" y="935990"/>
                  </a:lnTo>
                  <a:lnTo>
                    <a:pt x="3580066" y="934720"/>
                  </a:lnTo>
                  <a:lnTo>
                    <a:pt x="3557155" y="937260"/>
                  </a:lnTo>
                  <a:lnTo>
                    <a:pt x="3487864" y="941070"/>
                  </a:lnTo>
                  <a:lnTo>
                    <a:pt x="3419805" y="948690"/>
                  </a:lnTo>
                  <a:lnTo>
                    <a:pt x="3385362" y="951230"/>
                  </a:lnTo>
                  <a:lnTo>
                    <a:pt x="3349561" y="951230"/>
                  </a:lnTo>
                  <a:lnTo>
                    <a:pt x="3333826" y="952500"/>
                  </a:lnTo>
                  <a:lnTo>
                    <a:pt x="3303765" y="953770"/>
                  </a:lnTo>
                  <a:lnTo>
                    <a:pt x="3288474" y="955040"/>
                  </a:lnTo>
                  <a:lnTo>
                    <a:pt x="3276041" y="956310"/>
                  </a:lnTo>
                  <a:lnTo>
                    <a:pt x="3262058" y="957580"/>
                  </a:lnTo>
                  <a:lnTo>
                    <a:pt x="3247390" y="957580"/>
                  </a:lnTo>
                  <a:lnTo>
                    <a:pt x="3232975" y="956310"/>
                  </a:lnTo>
                  <a:lnTo>
                    <a:pt x="3211385" y="960120"/>
                  </a:lnTo>
                  <a:lnTo>
                    <a:pt x="3169323" y="962660"/>
                  </a:lnTo>
                  <a:lnTo>
                    <a:pt x="3126232" y="963930"/>
                  </a:lnTo>
                  <a:lnTo>
                    <a:pt x="3081794" y="963930"/>
                  </a:lnTo>
                  <a:lnTo>
                    <a:pt x="3035744" y="960120"/>
                  </a:lnTo>
                  <a:lnTo>
                    <a:pt x="2996222" y="963930"/>
                  </a:lnTo>
                  <a:lnTo>
                    <a:pt x="2955937" y="963930"/>
                  </a:lnTo>
                  <a:lnTo>
                    <a:pt x="2915386" y="962660"/>
                  </a:lnTo>
                  <a:lnTo>
                    <a:pt x="2820568" y="951230"/>
                  </a:lnTo>
                  <a:lnTo>
                    <a:pt x="2809583" y="949960"/>
                  </a:lnTo>
                  <a:lnTo>
                    <a:pt x="2776105" y="947420"/>
                  </a:lnTo>
                  <a:lnTo>
                    <a:pt x="2741993" y="948690"/>
                  </a:lnTo>
                  <a:lnTo>
                    <a:pt x="2730627" y="948690"/>
                  </a:lnTo>
                  <a:lnTo>
                    <a:pt x="2719171" y="949960"/>
                  </a:lnTo>
                  <a:lnTo>
                    <a:pt x="2707602" y="949960"/>
                  </a:lnTo>
                  <a:lnTo>
                    <a:pt x="2695892" y="951230"/>
                  </a:lnTo>
                  <a:lnTo>
                    <a:pt x="2678404" y="948690"/>
                  </a:lnTo>
                  <a:lnTo>
                    <a:pt x="2645346" y="944880"/>
                  </a:lnTo>
                  <a:lnTo>
                    <a:pt x="2594838" y="941070"/>
                  </a:lnTo>
                  <a:lnTo>
                    <a:pt x="2578544" y="939800"/>
                  </a:lnTo>
                  <a:lnTo>
                    <a:pt x="2554554" y="941070"/>
                  </a:lnTo>
                  <a:lnTo>
                    <a:pt x="2528760" y="939800"/>
                  </a:lnTo>
                  <a:lnTo>
                    <a:pt x="2500668" y="935990"/>
                  </a:lnTo>
                  <a:lnTo>
                    <a:pt x="2469832" y="932180"/>
                  </a:lnTo>
                  <a:lnTo>
                    <a:pt x="2450401" y="928370"/>
                  </a:lnTo>
                  <a:lnTo>
                    <a:pt x="2399068" y="919480"/>
                  </a:lnTo>
                  <a:lnTo>
                    <a:pt x="2348674" y="909320"/>
                  </a:lnTo>
                  <a:lnTo>
                    <a:pt x="2298890" y="897890"/>
                  </a:lnTo>
                  <a:lnTo>
                    <a:pt x="2249373" y="883920"/>
                  </a:lnTo>
                  <a:lnTo>
                    <a:pt x="2199830" y="866140"/>
                  </a:lnTo>
                  <a:lnTo>
                    <a:pt x="2157819" y="855980"/>
                  </a:lnTo>
                  <a:lnTo>
                    <a:pt x="2136394" y="849630"/>
                  </a:lnTo>
                  <a:lnTo>
                    <a:pt x="2114867" y="844550"/>
                  </a:lnTo>
                  <a:lnTo>
                    <a:pt x="2080056" y="835660"/>
                  </a:lnTo>
                  <a:lnTo>
                    <a:pt x="2044915" y="825500"/>
                  </a:lnTo>
                  <a:lnTo>
                    <a:pt x="1974405" y="807720"/>
                  </a:lnTo>
                  <a:lnTo>
                    <a:pt x="1876869" y="775970"/>
                  </a:lnTo>
                  <a:lnTo>
                    <a:pt x="1833092" y="763270"/>
                  </a:lnTo>
                  <a:lnTo>
                    <a:pt x="1792287" y="755650"/>
                  </a:lnTo>
                  <a:lnTo>
                    <a:pt x="1742351" y="742950"/>
                  </a:lnTo>
                  <a:lnTo>
                    <a:pt x="1693379" y="727710"/>
                  </a:lnTo>
                  <a:lnTo>
                    <a:pt x="1645386" y="711200"/>
                  </a:lnTo>
                  <a:lnTo>
                    <a:pt x="1598358" y="692150"/>
                  </a:lnTo>
                  <a:lnTo>
                    <a:pt x="1552282" y="671830"/>
                  </a:lnTo>
                  <a:lnTo>
                    <a:pt x="1507172" y="650240"/>
                  </a:lnTo>
                  <a:lnTo>
                    <a:pt x="1490522" y="642620"/>
                  </a:lnTo>
                  <a:lnTo>
                    <a:pt x="1457515" y="626110"/>
                  </a:lnTo>
                  <a:lnTo>
                    <a:pt x="1440878" y="617220"/>
                  </a:lnTo>
                  <a:lnTo>
                    <a:pt x="1404099" y="598170"/>
                  </a:lnTo>
                  <a:lnTo>
                    <a:pt x="1367307" y="582930"/>
                  </a:lnTo>
                  <a:lnTo>
                    <a:pt x="1330756" y="570230"/>
                  </a:lnTo>
                  <a:lnTo>
                    <a:pt x="1294701" y="560070"/>
                  </a:lnTo>
                  <a:lnTo>
                    <a:pt x="1273060" y="553720"/>
                  </a:lnTo>
                  <a:lnTo>
                    <a:pt x="1251153" y="544830"/>
                  </a:lnTo>
                  <a:lnTo>
                    <a:pt x="1230312" y="537210"/>
                  </a:lnTo>
                  <a:lnTo>
                    <a:pt x="1211897" y="528320"/>
                  </a:lnTo>
                  <a:lnTo>
                    <a:pt x="1175296" y="508000"/>
                  </a:lnTo>
                  <a:lnTo>
                    <a:pt x="1137767" y="488950"/>
                  </a:lnTo>
                  <a:lnTo>
                    <a:pt x="985037" y="416560"/>
                  </a:lnTo>
                  <a:lnTo>
                    <a:pt x="945184" y="396240"/>
                  </a:lnTo>
                  <a:lnTo>
                    <a:pt x="905954" y="373380"/>
                  </a:lnTo>
                  <a:lnTo>
                    <a:pt x="902398" y="365760"/>
                  </a:lnTo>
                  <a:lnTo>
                    <a:pt x="856437" y="347980"/>
                  </a:lnTo>
                  <a:lnTo>
                    <a:pt x="810958" y="327660"/>
                  </a:lnTo>
                  <a:lnTo>
                    <a:pt x="765949" y="306070"/>
                  </a:lnTo>
                  <a:lnTo>
                    <a:pt x="721423" y="283210"/>
                  </a:lnTo>
                  <a:lnTo>
                    <a:pt x="633793" y="234950"/>
                  </a:lnTo>
                  <a:lnTo>
                    <a:pt x="590689" y="209550"/>
                  </a:lnTo>
                  <a:lnTo>
                    <a:pt x="548068" y="182880"/>
                  </a:lnTo>
                  <a:lnTo>
                    <a:pt x="521195" y="167640"/>
                  </a:lnTo>
                  <a:lnTo>
                    <a:pt x="466280" y="134620"/>
                  </a:lnTo>
                  <a:lnTo>
                    <a:pt x="439356" y="119380"/>
                  </a:lnTo>
                  <a:lnTo>
                    <a:pt x="403148" y="104140"/>
                  </a:lnTo>
                  <a:lnTo>
                    <a:pt x="369900" y="88900"/>
                  </a:lnTo>
                  <a:lnTo>
                    <a:pt x="337718" y="71120"/>
                  </a:lnTo>
                  <a:lnTo>
                    <a:pt x="304736" y="54610"/>
                  </a:lnTo>
                  <a:lnTo>
                    <a:pt x="285661" y="41910"/>
                  </a:lnTo>
                  <a:lnTo>
                    <a:pt x="265899" y="30480"/>
                  </a:lnTo>
                  <a:lnTo>
                    <a:pt x="245046" y="19050"/>
                  </a:lnTo>
                  <a:lnTo>
                    <a:pt x="222694" y="7620"/>
                  </a:lnTo>
                  <a:lnTo>
                    <a:pt x="198691" y="0"/>
                  </a:lnTo>
                  <a:lnTo>
                    <a:pt x="0" y="0"/>
                  </a:lnTo>
                  <a:lnTo>
                    <a:pt x="61023" y="24130"/>
                  </a:lnTo>
                  <a:lnTo>
                    <a:pt x="88709" y="38100"/>
                  </a:lnTo>
                  <a:lnTo>
                    <a:pt x="115468" y="50800"/>
                  </a:lnTo>
                  <a:lnTo>
                    <a:pt x="142278" y="60960"/>
                  </a:lnTo>
                  <a:lnTo>
                    <a:pt x="168414" y="71120"/>
                  </a:lnTo>
                  <a:lnTo>
                    <a:pt x="193103" y="80010"/>
                  </a:lnTo>
                  <a:lnTo>
                    <a:pt x="232295" y="105410"/>
                  </a:lnTo>
                  <a:lnTo>
                    <a:pt x="252412" y="114300"/>
                  </a:lnTo>
                  <a:lnTo>
                    <a:pt x="273113" y="121920"/>
                  </a:lnTo>
                  <a:lnTo>
                    <a:pt x="306197" y="139700"/>
                  </a:lnTo>
                  <a:lnTo>
                    <a:pt x="339305" y="158750"/>
                  </a:lnTo>
                  <a:lnTo>
                    <a:pt x="373507" y="176530"/>
                  </a:lnTo>
                  <a:lnTo>
                    <a:pt x="409892" y="193040"/>
                  </a:lnTo>
                  <a:lnTo>
                    <a:pt x="437083" y="208280"/>
                  </a:lnTo>
                  <a:lnTo>
                    <a:pt x="492086" y="241300"/>
                  </a:lnTo>
                  <a:lnTo>
                    <a:pt x="519366" y="256540"/>
                  </a:lnTo>
                  <a:lnTo>
                    <a:pt x="561759" y="281940"/>
                  </a:lnTo>
                  <a:lnTo>
                    <a:pt x="648284" y="332740"/>
                  </a:lnTo>
                  <a:lnTo>
                    <a:pt x="692365" y="356870"/>
                  </a:lnTo>
                  <a:lnTo>
                    <a:pt x="736955" y="379730"/>
                  </a:lnTo>
                  <a:lnTo>
                    <a:pt x="782040" y="401320"/>
                  </a:lnTo>
                  <a:lnTo>
                    <a:pt x="827582" y="421640"/>
                  </a:lnTo>
                  <a:lnTo>
                    <a:pt x="873569" y="439420"/>
                  </a:lnTo>
                  <a:lnTo>
                    <a:pt x="912799" y="463550"/>
                  </a:lnTo>
                  <a:lnTo>
                    <a:pt x="952639" y="483870"/>
                  </a:lnTo>
                  <a:lnTo>
                    <a:pt x="1033335" y="521970"/>
                  </a:lnTo>
                  <a:lnTo>
                    <a:pt x="1070762" y="537210"/>
                  </a:lnTo>
                  <a:lnTo>
                    <a:pt x="1107516" y="554990"/>
                  </a:lnTo>
                  <a:lnTo>
                    <a:pt x="1143723" y="574040"/>
                  </a:lnTo>
                  <a:lnTo>
                    <a:pt x="1179512" y="595630"/>
                  </a:lnTo>
                  <a:lnTo>
                    <a:pt x="1203058" y="604520"/>
                  </a:lnTo>
                  <a:lnTo>
                    <a:pt x="1225397" y="610870"/>
                  </a:lnTo>
                  <a:lnTo>
                    <a:pt x="1268158" y="623570"/>
                  </a:lnTo>
                  <a:lnTo>
                    <a:pt x="1303782" y="633730"/>
                  </a:lnTo>
                  <a:lnTo>
                    <a:pt x="1339494" y="646430"/>
                  </a:lnTo>
                  <a:lnTo>
                    <a:pt x="1373733" y="661670"/>
                  </a:lnTo>
                  <a:lnTo>
                    <a:pt x="1404937" y="678180"/>
                  </a:lnTo>
                  <a:lnTo>
                    <a:pt x="1421269" y="687070"/>
                  </a:lnTo>
                  <a:lnTo>
                    <a:pt x="1454746" y="703580"/>
                  </a:lnTo>
                  <a:lnTo>
                    <a:pt x="1516951" y="734060"/>
                  </a:lnTo>
                  <a:lnTo>
                    <a:pt x="1563649" y="754380"/>
                  </a:lnTo>
                  <a:lnTo>
                    <a:pt x="1611884" y="774700"/>
                  </a:lnTo>
                  <a:lnTo>
                    <a:pt x="1661541" y="792480"/>
                  </a:lnTo>
                  <a:lnTo>
                    <a:pt x="1712556" y="807720"/>
                  </a:lnTo>
                  <a:lnTo>
                    <a:pt x="1805660" y="825500"/>
                  </a:lnTo>
                  <a:lnTo>
                    <a:pt x="1848612" y="835660"/>
                  </a:lnTo>
                  <a:lnTo>
                    <a:pt x="1944179" y="864870"/>
                  </a:lnTo>
                  <a:lnTo>
                    <a:pt x="1981365" y="877570"/>
                  </a:lnTo>
                  <a:lnTo>
                    <a:pt x="2017610" y="889000"/>
                  </a:lnTo>
                  <a:lnTo>
                    <a:pt x="2053336" y="899160"/>
                  </a:lnTo>
                  <a:lnTo>
                    <a:pt x="2130691" y="918210"/>
                  </a:lnTo>
                  <a:lnTo>
                    <a:pt x="2150872" y="922020"/>
                  </a:lnTo>
                  <a:lnTo>
                    <a:pt x="2170239" y="924560"/>
                  </a:lnTo>
                  <a:lnTo>
                    <a:pt x="2220404" y="942340"/>
                  </a:lnTo>
                  <a:lnTo>
                    <a:pt x="2272093" y="956310"/>
                  </a:lnTo>
                  <a:lnTo>
                    <a:pt x="2324684" y="969010"/>
                  </a:lnTo>
                  <a:lnTo>
                    <a:pt x="2377592" y="979170"/>
                  </a:lnTo>
                  <a:lnTo>
                    <a:pt x="2430208" y="986790"/>
                  </a:lnTo>
                  <a:lnTo>
                    <a:pt x="2448877" y="991870"/>
                  </a:lnTo>
                  <a:lnTo>
                    <a:pt x="2482735" y="999490"/>
                  </a:lnTo>
                  <a:lnTo>
                    <a:pt x="2513876" y="1003300"/>
                  </a:lnTo>
                  <a:lnTo>
                    <a:pt x="2566987" y="1003300"/>
                  </a:lnTo>
                  <a:lnTo>
                    <a:pt x="2616644" y="1005840"/>
                  </a:lnTo>
                  <a:lnTo>
                    <a:pt x="2634107" y="1007110"/>
                  </a:lnTo>
                  <a:lnTo>
                    <a:pt x="2666860" y="1012190"/>
                  </a:lnTo>
                  <a:lnTo>
                    <a:pt x="2684335" y="1013460"/>
                  </a:lnTo>
                  <a:lnTo>
                    <a:pt x="2696667" y="1013460"/>
                  </a:lnTo>
                  <a:lnTo>
                    <a:pt x="2722410" y="1016000"/>
                  </a:lnTo>
                  <a:lnTo>
                    <a:pt x="2734754" y="1016000"/>
                  </a:lnTo>
                  <a:lnTo>
                    <a:pt x="2825940" y="1019810"/>
                  </a:lnTo>
                  <a:lnTo>
                    <a:pt x="2857817" y="1023620"/>
                  </a:lnTo>
                  <a:lnTo>
                    <a:pt x="2896844" y="1029970"/>
                  </a:lnTo>
                  <a:lnTo>
                    <a:pt x="2998025" y="1029970"/>
                  </a:lnTo>
                  <a:lnTo>
                    <a:pt x="3027743" y="1027430"/>
                  </a:lnTo>
                  <a:lnTo>
                    <a:pt x="3072320" y="1029970"/>
                  </a:lnTo>
                  <a:lnTo>
                    <a:pt x="3117037" y="1029970"/>
                  </a:lnTo>
                  <a:lnTo>
                    <a:pt x="3161195" y="1028700"/>
                  </a:lnTo>
                  <a:lnTo>
                    <a:pt x="3204146" y="1028700"/>
                  </a:lnTo>
                  <a:lnTo>
                    <a:pt x="3211131" y="1027430"/>
                  </a:lnTo>
                  <a:lnTo>
                    <a:pt x="3225101" y="1024890"/>
                  </a:lnTo>
                  <a:lnTo>
                    <a:pt x="3237763" y="1022350"/>
                  </a:lnTo>
                  <a:lnTo>
                    <a:pt x="3251682" y="1021080"/>
                  </a:lnTo>
                  <a:lnTo>
                    <a:pt x="3266148" y="1021080"/>
                  </a:lnTo>
                  <a:lnTo>
                    <a:pt x="3280473" y="1023620"/>
                  </a:lnTo>
                  <a:lnTo>
                    <a:pt x="3296221" y="1022350"/>
                  </a:lnTo>
                  <a:lnTo>
                    <a:pt x="3326688" y="1021080"/>
                  </a:lnTo>
                  <a:lnTo>
                    <a:pt x="3342449" y="1019810"/>
                  </a:lnTo>
                  <a:lnTo>
                    <a:pt x="3378085" y="1019810"/>
                  </a:lnTo>
                  <a:lnTo>
                    <a:pt x="3412337" y="1017270"/>
                  </a:lnTo>
                  <a:lnTo>
                    <a:pt x="3446183" y="1013460"/>
                  </a:lnTo>
                  <a:lnTo>
                    <a:pt x="3480625" y="1010920"/>
                  </a:lnTo>
                  <a:lnTo>
                    <a:pt x="3503269" y="1008380"/>
                  </a:lnTo>
                  <a:lnTo>
                    <a:pt x="3525748" y="1007110"/>
                  </a:lnTo>
                  <a:lnTo>
                    <a:pt x="3547821" y="1003300"/>
                  </a:lnTo>
                  <a:lnTo>
                    <a:pt x="3569271" y="998220"/>
                  </a:lnTo>
                  <a:lnTo>
                    <a:pt x="3580663" y="996950"/>
                  </a:lnTo>
                  <a:lnTo>
                    <a:pt x="3592474" y="996950"/>
                  </a:lnTo>
                  <a:lnTo>
                    <a:pt x="3605085" y="998220"/>
                  </a:lnTo>
                  <a:lnTo>
                    <a:pt x="3618928" y="1000760"/>
                  </a:lnTo>
                  <a:lnTo>
                    <a:pt x="3664267" y="998220"/>
                  </a:lnTo>
                  <a:lnTo>
                    <a:pt x="3682974" y="996950"/>
                  </a:lnTo>
                  <a:lnTo>
                    <a:pt x="3701618" y="994410"/>
                  </a:lnTo>
                  <a:lnTo>
                    <a:pt x="3719030" y="988060"/>
                  </a:lnTo>
                  <a:lnTo>
                    <a:pt x="3734117" y="981710"/>
                  </a:lnTo>
                  <a:lnTo>
                    <a:pt x="3781933" y="970280"/>
                  </a:lnTo>
                  <a:lnTo>
                    <a:pt x="3798125" y="967740"/>
                  </a:lnTo>
                  <a:lnTo>
                    <a:pt x="3810482" y="966470"/>
                  </a:lnTo>
                  <a:lnTo>
                    <a:pt x="3824097" y="963930"/>
                  </a:lnTo>
                  <a:lnTo>
                    <a:pt x="3850068" y="961390"/>
                  </a:lnTo>
                  <a:lnTo>
                    <a:pt x="3867416" y="958850"/>
                  </a:lnTo>
                  <a:lnTo>
                    <a:pt x="3877246" y="957580"/>
                  </a:lnTo>
                  <a:lnTo>
                    <a:pt x="3887089" y="956310"/>
                  </a:lnTo>
                  <a:lnTo>
                    <a:pt x="3907320" y="955040"/>
                  </a:lnTo>
                  <a:lnTo>
                    <a:pt x="3926395" y="956310"/>
                  </a:lnTo>
                  <a:lnTo>
                    <a:pt x="3938676" y="956310"/>
                  </a:lnTo>
                  <a:lnTo>
                    <a:pt x="3964394" y="958850"/>
                  </a:lnTo>
                  <a:lnTo>
                    <a:pt x="3987939" y="958850"/>
                  </a:lnTo>
                  <a:lnTo>
                    <a:pt x="3998684" y="957580"/>
                  </a:lnTo>
                  <a:lnTo>
                    <a:pt x="4008323" y="957580"/>
                  </a:lnTo>
                  <a:lnTo>
                    <a:pt x="4016311" y="960120"/>
                  </a:lnTo>
                  <a:lnTo>
                    <a:pt x="4061980" y="961390"/>
                  </a:lnTo>
                  <a:lnTo>
                    <a:pt x="4088473" y="957580"/>
                  </a:lnTo>
                  <a:lnTo>
                    <a:pt x="4106138" y="955040"/>
                  </a:lnTo>
                  <a:lnTo>
                    <a:pt x="4169753" y="935990"/>
                  </a:lnTo>
                  <a:lnTo>
                    <a:pt x="4190555" y="929640"/>
                  </a:lnTo>
                  <a:lnTo>
                    <a:pt x="4209211" y="923290"/>
                  </a:lnTo>
                  <a:lnTo>
                    <a:pt x="4226318" y="915670"/>
                  </a:lnTo>
                  <a:lnTo>
                    <a:pt x="4243540" y="909320"/>
                  </a:lnTo>
                  <a:lnTo>
                    <a:pt x="4287139" y="896620"/>
                  </a:lnTo>
                  <a:lnTo>
                    <a:pt x="4363402" y="883920"/>
                  </a:lnTo>
                  <a:lnTo>
                    <a:pt x="4386135" y="882650"/>
                  </a:lnTo>
                  <a:lnTo>
                    <a:pt x="4430814" y="877570"/>
                  </a:lnTo>
                  <a:lnTo>
                    <a:pt x="4451921" y="872490"/>
                  </a:lnTo>
                  <a:lnTo>
                    <a:pt x="4466272" y="868680"/>
                  </a:lnTo>
                  <a:lnTo>
                    <a:pt x="4479048" y="863600"/>
                  </a:lnTo>
                  <a:lnTo>
                    <a:pt x="4491939" y="859790"/>
                  </a:lnTo>
                  <a:lnTo>
                    <a:pt x="4506658" y="855980"/>
                  </a:lnTo>
                  <a:lnTo>
                    <a:pt x="4519333" y="849630"/>
                  </a:lnTo>
                  <a:lnTo>
                    <a:pt x="4532020" y="845820"/>
                  </a:lnTo>
                  <a:lnTo>
                    <a:pt x="4545520" y="843280"/>
                  </a:lnTo>
                  <a:lnTo>
                    <a:pt x="4560633" y="839470"/>
                  </a:lnTo>
                  <a:lnTo>
                    <a:pt x="4586071" y="831850"/>
                  </a:lnTo>
                  <a:lnTo>
                    <a:pt x="4612398" y="825500"/>
                  </a:lnTo>
                  <a:lnTo>
                    <a:pt x="4665789" y="802640"/>
                  </a:lnTo>
                  <a:lnTo>
                    <a:pt x="4701044" y="781050"/>
                  </a:lnTo>
                  <a:lnTo>
                    <a:pt x="4734115" y="754380"/>
                  </a:lnTo>
                  <a:lnTo>
                    <a:pt x="4741824" y="749300"/>
                  </a:lnTo>
                  <a:lnTo>
                    <a:pt x="4748123" y="745490"/>
                  </a:lnTo>
                  <a:lnTo>
                    <a:pt x="4753737" y="739140"/>
                  </a:lnTo>
                  <a:lnTo>
                    <a:pt x="4759388" y="731520"/>
                  </a:lnTo>
                  <a:lnTo>
                    <a:pt x="4765040" y="727710"/>
                  </a:lnTo>
                  <a:lnTo>
                    <a:pt x="4778248" y="720090"/>
                  </a:lnTo>
                  <a:lnTo>
                    <a:pt x="4783899" y="717550"/>
                  </a:lnTo>
                  <a:lnTo>
                    <a:pt x="4797399" y="707390"/>
                  </a:lnTo>
                  <a:lnTo>
                    <a:pt x="4811585" y="697230"/>
                  </a:lnTo>
                  <a:lnTo>
                    <a:pt x="4825758" y="685800"/>
                  </a:lnTo>
                  <a:lnTo>
                    <a:pt x="4839271" y="676910"/>
                  </a:lnTo>
                  <a:lnTo>
                    <a:pt x="4847920" y="670560"/>
                  </a:lnTo>
                  <a:lnTo>
                    <a:pt x="4855794" y="662940"/>
                  </a:lnTo>
                  <a:lnTo>
                    <a:pt x="4863503" y="655320"/>
                  </a:lnTo>
                  <a:lnTo>
                    <a:pt x="4892014" y="633730"/>
                  </a:lnTo>
                  <a:lnTo>
                    <a:pt x="4914620" y="618490"/>
                  </a:lnTo>
                  <a:lnTo>
                    <a:pt x="4940071" y="601980"/>
                  </a:lnTo>
                  <a:lnTo>
                    <a:pt x="4942256" y="600710"/>
                  </a:lnTo>
                  <a:lnTo>
                    <a:pt x="4942256" y="537210"/>
                  </a:lnTo>
                  <a:close/>
                </a:path>
                <a:path w="4942840" h="1029969">
                  <a:moveTo>
                    <a:pt x="4942256" y="250342"/>
                  </a:moveTo>
                  <a:lnTo>
                    <a:pt x="4902098" y="266852"/>
                  </a:lnTo>
                  <a:lnTo>
                    <a:pt x="4864671" y="284632"/>
                  </a:lnTo>
                  <a:lnTo>
                    <a:pt x="4830000" y="306222"/>
                  </a:lnTo>
                  <a:lnTo>
                    <a:pt x="4818596" y="317652"/>
                  </a:lnTo>
                  <a:lnTo>
                    <a:pt x="4806607" y="327812"/>
                  </a:lnTo>
                  <a:lnTo>
                    <a:pt x="4794796" y="337972"/>
                  </a:lnTo>
                  <a:lnTo>
                    <a:pt x="4783899" y="349402"/>
                  </a:lnTo>
                  <a:lnTo>
                    <a:pt x="4751171" y="376072"/>
                  </a:lnTo>
                  <a:lnTo>
                    <a:pt x="4719967" y="405282"/>
                  </a:lnTo>
                  <a:lnTo>
                    <a:pt x="4690110" y="435762"/>
                  </a:lnTo>
                  <a:lnTo>
                    <a:pt x="4661471" y="468782"/>
                  </a:lnTo>
                  <a:lnTo>
                    <a:pt x="4634535" y="503072"/>
                  </a:lnTo>
                  <a:lnTo>
                    <a:pt x="4624768" y="514502"/>
                  </a:lnTo>
                  <a:lnTo>
                    <a:pt x="4589094" y="557682"/>
                  </a:lnTo>
                  <a:lnTo>
                    <a:pt x="4547044" y="599592"/>
                  </a:lnTo>
                  <a:lnTo>
                    <a:pt x="4498302" y="627532"/>
                  </a:lnTo>
                  <a:lnTo>
                    <a:pt x="4460557" y="642772"/>
                  </a:lnTo>
                  <a:lnTo>
                    <a:pt x="4447400" y="649122"/>
                  </a:lnTo>
                  <a:lnTo>
                    <a:pt x="4434738" y="652932"/>
                  </a:lnTo>
                  <a:lnTo>
                    <a:pt x="4422229" y="658012"/>
                  </a:lnTo>
                  <a:lnTo>
                    <a:pt x="4409503" y="664362"/>
                  </a:lnTo>
                  <a:lnTo>
                    <a:pt x="4385183" y="675792"/>
                  </a:lnTo>
                  <a:lnTo>
                    <a:pt x="4357814" y="684682"/>
                  </a:lnTo>
                  <a:lnTo>
                    <a:pt x="4329100" y="691032"/>
                  </a:lnTo>
                  <a:lnTo>
                    <a:pt x="4288548" y="698652"/>
                  </a:lnTo>
                  <a:lnTo>
                    <a:pt x="4263568" y="706272"/>
                  </a:lnTo>
                  <a:lnTo>
                    <a:pt x="4239971" y="711352"/>
                  </a:lnTo>
                  <a:lnTo>
                    <a:pt x="4215295" y="718972"/>
                  </a:lnTo>
                  <a:lnTo>
                    <a:pt x="4203509" y="721512"/>
                  </a:lnTo>
                  <a:lnTo>
                    <a:pt x="4189641" y="727862"/>
                  </a:lnTo>
                  <a:lnTo>
                    <a:pt x="4175468" y="732942"/>
                  </a:lnTo>
                  <a:lnTo>
                    <a:pt x="4161815" y="735482"/>
                  </a:lnTo>
                  <a:lnTo>
                    <a:pt x="4125493" y="739292"/>
                  </a:lnTo>
                  <a:lnTo>
                    <a:pt x="4100995" y="743102"/>
                  </a:lnTo>
                  <a:lnTo>
                    <a:pt x="4077716" y="749452"/>
                  </a:lnTo>
                  <a:lnTo>
                    <a:pt x="4057332" y="758342"/>
                  </a:lnTo>
                  <a:lnTo>
                    <a:pt x="4046613" y="760882"/>
                  </a:lnTo>
                  <a:lnTo>
                    <a:pt x="4036847" y="763422"/>
                  </a:lnTo>
                  <a:lnTo>
                    <a:pt x="4018470" y="773582"/>
                  </a:lnTo>
                  <a:lnTo>
                    <a:pt x="4006011" y="781202"/>
                  </a:lnTo>
                  <a:lnTo>
                    <a:pt x="3995077" y="786282"/>
                  </a:lnTo>
                  <a:lnTo>
                    <a:pt x="3984688" y="790092"/>
                  </a:lnTo>
                  <a:lnTo>
                    <a:pt x="3973893" y="791362"/>
                  </a:lnTo>
                  <a:lnTo>
                    <a:pt x="3957510" y="793902"/>
                  </a:lnTo>
                  <a:lnTo>
                    <a:pt x="3922928" y="796442"/>
                  </a:lnTo>
                  <a:lnTo>
                    <a:pt x="3906202" y="798982"/>
                  </a:lnTo>
                  <a:lnTo>
                    <a:pt x="3883914" y="801522"/>
                  </a:lnTo>
                  <a:lnTo>
                    <a:pt x="3861905" y="806602"/>
                  </a:lnTo>
                  <a:lnTo>
                    <a:pt x="3839362" y="812952"/>
                  </a:lnTo>
                  <a:lnTo>
                    <a:pt x="3815524" y="820572"/>
                  </a:lnTo>
                  <a:lnTo>
                    <a:pt x="3791102" y="825652"/>
                  </a:lnTo>
                  <a:lnTo>
                    <a:pt x="3767861" y="826922"/>
                  </a:lnTo>
                  <a:lnTo>
                    <a:pt x="3756164" y="825652"/>
                  </a:lnTo>
                  <a:lnTo>
                    <a:pt x="3744468" y="824382"/>
                  </a:lnTo>
                  <a:lnTo>
                    <a:pt x="3719639" y="821842"/>
                  </a:lnTo>
                  <a:lnTo>
                    <a:pt x="3710368" y="818032"/>
                  </a:lnTo>
                  <a:lnTo>
                    <a:pt x="3703891" y="821842"/>
                  </a:lnTo>
                  <a:lnTo>
                    <a:pt x="3700970" y="816762"/>
                  </a:lnTo>
                  <a:lnTo>
                    <a:pt x="3668699" y="812952"/>
                  </a:lnTo>
                  <a:lnTo>
                    <a:pt x="3637305" y="811682"/>
                  </a:lnTo>
                  <a:lnTo>
                    <a:pt x="3606063" y="812952"/>
                  </a:lnTo>
                  <a:lnTo>
                    <a:pt x="3574224" y="818032"/>
                  </a:lnTo>
                  <a:lnTo>
                    <a:pt x="3561867" y="819302"/>
                  </a:lnTo>
                  <a:lnTo>
                    <a:pt x="3534753" y="823112"/>
                  </a:lnTo>
                  <a:lnTo>
                    <a:pt x="3522408" y="824382"/>
                  </a:lnTo>
                  <a:lnTo>
                    <a:pt x="3497961" y="824382"/>
                  </a:lnTo>
                  <a:lnTo>
                    <a:pt x="3485400" y="821842"/>
                  </a:lnTo>
                  <a:lnTo>
                    <a:pt x="3473513" y="821842"/>
                  </a:lnTo>
                  <a:lnTo>
                    <a:pt x="3465131" y="820572"/>
                  </a:lnTo>
                  <a:lnTo>
                    <a:pt x="3446792" y="819302"/>
                  </a:lnTo>
                  <a:lnTo>
                    <a:pt x="3438842" y="818032"/>
                  </a:lnTo>
                  <a:lnTo>
                    <a:pt x="3414611" y="816762"/>
                  </a:lnTo>
                  <a:lnTo>
                    <a:pt x="3392716" y="819302"/>
                  </a:lnTo>
                  <a:lnTo>
                    <a:pt x="3373386" y="823112"/>
                  </a:lnTo>
                  <a:lnTo>
                    <a:pt x="3356800" y="826922"/>
                  </a:lnTo>
                  <a:lnTo>
                    <a:pt x="3345561" y="828192"/>
                  </a:lnTo>
                  <a:lnTo>
                    <a:pt x="3335629" y="830732"/>
                  </a:lnTo>
                  <a:lnTo>
                    <a:pt x="3326917" y="832002"/>
                  </a:lnTo>
                  <a:lnTo>
                    <a:pt x="3319335" y="832002"/>
                  </a:lnTo>
                  <a:lnTo>
                    <a:pt x="3289058" y="834542"/>
                  </a:lnTo>
                  <a:lnTo>
                    <a:pt x="3273907" y="834542"/>
                  </a:lnTo>
                  <a:lnTo>
                    <a:pt x="3258121" y="837082"/>
                  </a:lnTo>
                  <a:lnTo>
                    <a:pt x="3235134" y="837082"/>
                  </a:lnTo>
                  <a:lnTo>
                    <a:pt x="3137116" y="847242"/>
                  </a:lnTo>
                  <a:lnTo>
                    <a:pt x="3114230" y="848512"/>
                  </a:lnTo>
                  <a:lnTo>
                    <a:pt x="3065043" y="852322"/>
                  </a:lnTo>
                  <a:lnTo>
                    <a:pt x="3018891" y="851052"/>
                  </a:lnTo>
                  <a:lnTo>
                    <a:pt x="2975584" y="847242"/>
                  </a:lnTo>
                  <a:lnTo>
                    <a:pt x="2959303" y="844702"/>
                  </a:lnTo>
                  <a:lnTo>
                    <a:pt x="2934906" y="840892"/>
                  </a:lnTo>
                  <a:lnTo>
                    <a:pt x="2880626" y="840892"/>
                  </a:lnTo>
                  <a:lnTo>
                    <a:pt x="2864294" y="843432"/>
                  </a:lnTo>
                  <a:lnTo>
                    <a:pt x="2852788" y="844702"/>
                  </a:lnTo>
                  <a:lnTo>
                    <a:pt x="2840761" y="844702"/>
                  </a:lnTo>
                  <a:lnTo>
                    <a:pt x="2738628" y="825652"/>
                  </a:lnTo>
                  <a:lnTo>
                    <a:pt x="2667063" y="807872"/>
                  </a:lnTo>
                  <a:lnTo>
                    <a:pt x="2615831" y="792632"/>
                  </a:lnTo>
                  <a:lnTo>
                    <a:pt x="2562453" y="774852"/>
                  </a:lnTo>
                  <a:lnTo>
                    <a:pt x="2509913" y="753262"/>
                  </a:lnTo>
                  <a:lnTo>
                    <a:pt x="2461196" y="727862"/>
                  </a:lnTo>
                  <a:lnTo>
                    <a:pt x="2443911" y="721512"/>
                  </a:lnTo>
                  <a:lnTo>
                    <a:pt x="2425535" y="715162"/>
                  </a:lnTo>
                  <a:lnTo>
                    <a:pt x="2407678" y="710082"/>
                  </a:lnTo>
                  <a:lnTo>
                    <a:pt x="2391981" y="705002"/>
                  </a:lnTo>
                  <a:lnTo>
                    <a:pt x="2350592" y="693572"/>
                  </a:lnTo>
                  <a:lnTo>
                    <a:pt x="2313495" y="679602"/>
                  </a:lnTo>
                  <a:lnTo>
                    <a:pt x="2279713" y="664362"/>
                  </a:lnTo>
                  <a:lnTo>
                    <a:pt x="2262086" y="659282"/>
                  </a:lnTo>
                  <a:lnTo>
                    <a:pt x="2213699" y="646582"/>
                  </a:lnTo>
                  <a:lnTo>
                    <a:pt x="2172081" y="627532"/>
                  </a:lnTo>
                  <a:lnTo>
                    <a:pt x="2149411" y="617372"/>
                  </a:lnTo>
                  <a:lnTo>
                    <a:pt x="2099017" y="594512"/>
                  </a:lnTo>
                  <a:lnTo>
                    <a:pt x="2044255" y="574192"/>
                  </a:lnTo>
                  <a:lnTo>
                    <a:pt x="2009533" y="564032"/>
                  </a:lnTo>
                  <a:lnTo>
                    <a:pt x="1975866" y="548792"/>
                  </a:lnTo>
                  <a:lnTo>
                    <a:pt x="1943811" y="532282"/>
                  </a:lnTo>
                  <a:lnTo>
                    <a:pt x="1913953" y="514502"/>
                  </a:lnTo>
                  <a:lnTo>
                    <a:pt x="1898256" y="505612"/>
                  </a:lnTo>
                  <a:lnTo>
                    <a:pt x="1884121" y="497992"/>
                  </a:lnTo>
                  <a:lnTo>
                    <a:pt x="1870671" y="490372"/>
                  </a:lnTo>
                  <a:lnTo>
                    <a:pt x="1857057" y="485292"/>
                  </a:lnTo>
                  <a:lnTo>
                    <a:pt x="1821002" y="463702"/>
                  </a:lnTo>
                  <a:lnTo>
                    <a:pt x="1785835" y="443382"/>
                  </a:lnTo>
                  <a:lnTo>
                    <a:pt x="1752434" y="423062"/>
                  </a:lnTo>
                  <a:lnTo>
                    <a:pt x="1597723" y="331622"/>
                  </a:lnTo>
                  <a:lnTo>
                    <a:pt x="1555242" y="307492"/>
                  </a:lnTo>
                  <a:lnTo>
                    <a:pt x="1511858" y="284632"/>
                  </a:lnTo>
                  <a:lnTo>
                    <a:pt x="1467408" y="261772"/>
                  </a:lnTo>
                  <a:lnTo>
                    <a:pt x="1421676" y="241452"/>
                  </a:lnTo>
                  <a:lnTo>
                    <a:pt x="1374495" y="222402"/>
                  </a:lnTo>
                  <a:lnTo>
                    <a:pt x="1325689" y="204622"/>
                  </a:lnTo>
                  <a:lnTo>
                    <a:pt x="1276819" y="190652"/>
                  </a:lnTo>
                  <a:lnTo>
                    <a:pt x="1250276" y="185572"/>
                  </a:lnTo>
                  <a:lnTo>
                    <a:pt x="1222057" y="177952"/>
                  </a:lnTo>
                  <a:lnTo>
                    <a:pt x="1152118" y="160172"/>
                  </a:lnTo>
                  <a:lnTo>
                    <a:pt x="1068793" y="139852"/>
                  </a:lnTo>
                  <a:lnTo>
                    <a:pt x="1028382" y="132232"/>
                  </a:lnTo>
                  <a:lnTo>
                    <a:pt x="969987" y="122072"/>
                  </a:lnTo>
                  <a:lnTo>
                    <a:pt x="940003" y="115722"/>
                  </a:lnTo>
                  <a:lnTo>
                    <a:pt x="909510" y="106832"/>
                  </a:lnTo>
                  <a:lnTo>
                    <a:pt x="866660" y="100482"/>
                  </a:lnTo>
                  <a:lnTo>
                    <a:pt x="825919" y="90322"/>
                  </a:lnTo>
                  <a:lnTo>
                    <a:pt x="786117" y="75082"/>
                  </a:lnTo>
                  <a:lnTo>
                    <a:pt x="722045" y="48412"/>
                  </a:lnTo>
                  <a:lnTo>
                    <a:pt x="698639" y="39522"/>
                  </a:lnTo>
                  <a:lnTo>
                    <a:pt x="675919" y="30632"/>
                  </a:lnTo>
                  <a:lnTo>
                    <a:pt x="653986" y="24282"/>
                  </a:lnTo>
                  <a:lnTo>
                    <a:pt x="597458" y="152"/>
                  </a:lnTo>
                  <a:lnTo>
                    <a:pt x="517715" y="152"/>
                  </a:lnTo>
                  <a:lnTo>
                    <a:pt x="534441" y="7772"/>
                  </a:lnTo>
                  <a:lnTo>
                    <a:pt x="581926" y="26822"/>
                  </a:lnTo>
                  <a:lnTo>
                    <a:pt x="605726" y="36982"/>
                  </a:lnTo>
                  <a:lnTo>
                    <a:pt x="627710" y="43332"/>
                  </a:lnTo>
                  <a:lnTo>
                    <a:pt x="673531" y="61112"/>
                  </a:lnTo>
                  <a:lnTo>
                    <a:pt x="697166" y="71272"/>
                  </a:lnTo>
                  <a:lnTo>
                    <a:pt x="738733" y="87782"/>
                  </a:lnTo>
                  <a:lnTo>
                    <a:pt x="782002" y="103022"/>
                  </a:lnTo>
                  <a:lnTo>
                    <a:pt x="826211" y="114452"/>
                  </a:lnTo>
                  <a:lnTo>
                    <a:pt x="870648" y="122072"/>
                  </a:lnTo>
                  <a:lnTo>
                    <a:pt x="960081" y="141122"/>
                  </a:lnTo>
                  <a:lnTo>
                    <a:pt x="989520" y="148742"/>
                  </a:lnTo>
                  <a:lnTo>
                    <a:pt x="1029868" y="155092"/>
                  </a:lnTo>
                  <a:lnTo>
                    <a:pt x="1111440" y="172872"/>
                  </a:lnTo>
                  <a:lnTo>
                    <a:pt x="1151445" y="180492"/>
                  </a:lnTo>
                  <a:lnTo>
                    <a:pt x="1202855" y="193192"/>
                  </a:lnTo>
                  <a:lnTo>
                    <a:pt x="1253172" y="208432"/>
                  </a:lnTo>
                  <a:lnTo>
                    <a:pt x="1323670" y="233832"/>
                  </a:lnTo>
                  <a:lnTo>
                    <a:pt x="1368094" y="251612"/>
                  </a:lnTo>
                  <a:lnTo>
                    <a:pt x="1411630" y="271932"/>
                  </a:lnTo>
                  <a:lnTo>
                    <a:pt x="1496707" y="315112"/>
                  </a:lnTo>
                  <a:lnTo>
                    <a:pt x="1580184" y="363372"/>
                  </a:lnTo>
                  <a:lnTo>
                    <a:pt x="1663382" y="414172"/>
                  </a:lnTo>
                  <a:lnTo>
                    <a:pt x="1699806" y="435762"/>
                  </a:lnTo>
                  <a:lnTo>
                    <a:pt x="1735328" y="456082"/>
                  </a:lnTo>
                  <a:lnTo>
                    <a:pt x="1769605" y="477672"/>
                  </a:lnTo>
                  <a:lnTo>
                    <a:pt x="1802320" y="500532"/>
                  </a:lnTo>
                  <a:lnTo>
                    <a:pt x="1817497" y="508152"/>
                  </a:lnTo>
                  <a:lnTo>
                    <a:pt x="1844040" y="523392"/>
                  </a:lnTo>
                  <a:lnTo>
                    <a:pt x="1859216" y="531012"/>
                  </a:lnTo>
                  <a:lnTo>
                    <a:pt x="1894890" y="552602"/>
                  </a:lnTo>
                  <a:lnTo>
                    <a:pt x="1929599" y="571652"/>
                  </a:lnTo>
                  <a:lnTo>
                    <a:pt x="1965121" y="588162"/>
                  </a:lnTo>
                  <a:lnTo>
                    <a:pt x="2003234" y="598322"/>
                  </a:lnTo>
                  <a:lnTo>
                    <a:pt x="2027364" y="603402"/>
                  </a:lnTo>
                  <a:lnTo>
                    <a:pt x="2050161" y="612292"/>
                  </a:lnTo>
                  <a:lnTo>
                    <a:pt x="2098230" y="638962"/>
                  </a:lnTo>
                  <a:lnTo>
                    <a:pt x="2143074" y="659282"/>
                  </a:lnTo>
                  <a:lnTo>
                    <a:pt x="2202624" y="680872"/>
                  </a:lnTo>
                  <a:lnTo>
                    <a:pt x="2217610" y="683412"/>
                  </a:lnTo>
                  <a:lnTo>
                    <a:pt x="2233180" y="687222"/>
                  </a:lnTo>
                  <a:lnTo>
                    <a:pt x="2247531" y="691032"/>
                  </a:lnTo>
                  <a:lnTo>
                    <a:pt x="2258885" y="696112"/>
                  </a:lnTo>
                  <a:lnTo>
                    <a:pt x="2279091" y="707542"/>
                  </a:lnTo>
                  <a:lnTo>
                    <a:pt x="2300503" y="715162"/>
                  </a:lnTo>
                  <a:lnTo>
                    <a:pt x="2323960" y="722782"/>
                  </a:lnTo>
                  <a:lnTo>
                    <a:pt x="2350325" y="730402"/>
                  </a:lnTo>
                  <a:lnTo>
                    <a:pt x="2366226" y="734212"/>
                  </a:lnTo>
                  <a:lnTo>
                    <a:pt x="2383688" y="738022"/>
                  </a:lnTo>
                  <a:lnTo>
                    <a:pt x="2400998" y="743102"/>
                  </a:lnTo>
                  <a:lnTo>
                    <a:pt x="2416492" y="746912"/>
                  </a:lnTo>
                  <a:lnTo>
                    <a:pt x="2459634" y="768502"/>
                  </a:lnTo>
                  <a:lnTo>
                    <a:pt x="2503703" y="787552"/>
                  </a:lnTo>
                  <a:lnTo>
                    <a:pt x="2547734" y="804062"/>
                  </a:lnTo>
                  <a:lnTo>
                    <a:pt x="2590736" y="816762"/>
                  </a:lnTo>
                  <a:lnTo>
                    <a:pt x="2631757" y="828192"/>
                  </a:lnTo>
                  <a:lnTo>
                    <a:pt x="2669248" y="840892"/>
                  </a:lnTo>
                  <a:lnTo>
                    <a:pt x="2707005" y="851052"/>
                  </a:lnTo>
                  <a:lnTo>
                    <a:pt x="2746375" y="858672"/>
                  </a:lnTo>
                  <a:lnTo>
                    <a:pt x="2788729" y="863752"/>
                  </a:lnTo>
                  <a:lnTo>
                    <a:pt x="2800718" y="863752"/>
                  </a:lnTo>
                  <a:lnTo>
                    <a:pt x="2813951" y="865022"/>
                  </a:lnTo>
                  <a:lnTo>
                    <a:pt x="2828252" y="865022"/>
                  </a:lnTo>
                  <a:lnTo>
                    <a:pt x="2843466" y="863752"/>
                  </a:lnTo>
                  <a:lnTo>
                    <a:pt x="2861665" y="863752"/>
                  </a:lnTo>
                  <a:lnTo>
                    <a:pt x="2878607" y="862482"/>
                  </a:lnTo>
                  <a:lnTo>
                    <a:pt x="2894355" y="862482"/>
                  </a:lnTo>
                  <a:lnTo>
                    <a:pt x="2908998" y="865022"/>
                  </a:lnTo>
                  <a:lnTo>
                    <a:pt x="2950680" y="871372"/>
                  </a:lnTo>
                  <a:lnTo>
                    <a:pt x="2996133" y="872642"/>
                  </a:lnTo>
                  <a:lnTo>
                    <a:pt x="3044279" y="872642"/>
                  </a:lnTo>
                  <a:lnTo>
                    <a:pt x="3094037" y="868832"/>
                  </a:lnTo>
                  <a:lnTo>
                    <a:pt x="3117240" y="867562"/>
                  </a:lnTo>
                  <a:lnTo>
                    <a:pt x="3165525" y="862482"/>
                  </a:lnTo>
                  <a:lnTo>
                    <a:pt x="3191954" y="858672"/>
                  </a:lnTo>
                  <a:lnTo>
                    <a:pt x="3203206" y="858672"/>
                  </a:lnTo>
                  <a:lnTo>
                    <a:pt x="3213989" y="857402"/>
                  </a:lnTo>
                  <a:lnTo>
                    <a:pt x="3223806" y="858672"/>
                  </a:lnTo>
                  <a:lnTo>
                    <a:pt x="3232213" y="859942"/>
                  </a:lnTo>
                  <a:lnTo>
                    <a:pt x="3247580" y="857402"/>
                  </a:lnTo>
                  <a:lnTo>
                    <a:pt x="3277692" y="857402"/>
                  </a:lnTo>
                  <a:lnTo>
                    <a:pt x="3293427" y="854862"/>
                  </a:lnTo>
                  <a:lnTo>
                    <a:pt x="3304324" y="853592"/>
                  </a:lnTo>
                  <a:lnTo>
                    <a:pt x="3309505" y="852322"/>
                  </a:lnTo>
                  <a:lnTo>
                    <a:pt x="3325063" y="848512"/>
                  </a:lnTo>
                  <a:lnTo>
                    <a:pt x="3335972" y="845972"/>
                  </a:lnTo>
                  <a:lnTo>
                    <a:pt x="3355416" y="840892"/>
                  </a:lnTo>
                  <a:lnTo>
                    <a:pt x="3373475" y="837082"/>
                  </a:lnTo>
                  <a:lnTo>
                    <a:pt x="3391128" y="834542"/>
                  </a:lnTo>
                  <a:lnTo>
                    <a:pt x="3409378" y="834542"/>
                  </a:lnTo>
                  <a:lnTo>
                    <a:pt x="3417316" y="837082"/>
                  </a:lnTo>
                  <a:lnTo>
                    <a:pt x="3435286" y="838352"/>
                  </a:lnTo>
                  <a:lnTo>
                    <a:pt x="3443160" y="839622"/>
                  </a:lnTo>
                  <a:lnTo>
                    <a:pt x="3454895" y="838352"/>
                  </a:lnTo>
                  <a:lnTo>
                    <a:pt x="3466719" y="838352"/>
                  </a:lnTo>
                  <a:lnTo>
                    <a:pt x="3479190" y="839622"/>
                  </a:lnTo>
                  <a:lnTo>
                    <a:pt x="3492944" y="842162"/>
                  </a:lnTo>
                  <a:lnTo>
                    <a:pt x="3505657" y="840892"/>
                  </a:lnTo>
                  <a:lnTo>
                    <a:pt x="3519894" y="838352"/>
                  </a:lnTo>
                  <a:lnTo>
                    <a:pt x="3535235" y="835812"/>
                  </a:lnTo>
                  <a:lnTo>
                    <a:pt x="3551237" y="832002"/>
                  </a:lnTo>
                  <a:lnTo>
                    <a:pt x="3578771" y="828192"/>
                  </a:lnTo>
                  <a:lnTo>
                    <a:pt x="3606381" y="825652"/>
                  </a:lnTo>
                  <a:lnTo>
                    <a:pt x="3634130" y="825652"/>
                  </a:lnTo>
                  <a:lnTo>
                    <a:pt x="3662108" y="830732"/>
                  </a:lnTo>
                  <a:lnTo>
                    <a:pt x="3670744" y="833272"/>
                  </a:lnTo>
                  <a:lnTo>
                    <a:pt x="3677221" y="829462"/>
                  </a:lnTo>
                  <a:lnTo>
                    <a:pt x="3680777" y="835812"/>
                  </a:lnTo>
                  <a:lnTo>
                    <a:pt x="3709390" y="840892"/>
                  </a:lnTo>
                  <a:lnTo>
                    <a:pt x="3738956" y="843432"/>
                  </a:lnTo>
                  <a:lnTo>
                    <a:pt x="3769296" y="842162"/>
                  </a:lnTo>
                  <a:lnTo>
                    <a:pt x="3800284" y="837082"/>
                  </a:lnTo>
                  <a:lnTo>
                    <a:pt x="3821176" y="830732"/>
                  </a:lnTo>
                  <a:lnTo>
                    <a:pt x="3826179" y="829462"/>
                  </a:lnTo>
                  <a:lnTo>
                    <a:pt x="3836200" y="826922"/>
                  </a:lnTo>
                  <a:lnTo>
                    <a:pt x="3841204" y="825652"/>
                  </a:lnTo>
                  <a:lnTo>
                    <a:pt x="3859860" y="820572"/>
                  </a:lnTo>
                  <a:lnTo>
                    <a:pt x="3876611" y="816762"/>
                  </a:lnTo>
                  <a:lnTo>
                    <a:pt x="3894531" y="816762"/>
                  </a:lnTo>
                  <a:lnTo>
                    <a:pt x="3911917" y="815492"/>
                  </a:lnTo>
                  <a:lnTo>
                    <a:pt x="3947223" y="815492"/>
                  </a:lnTo>
                  <a:lnTo>
                    <a:pt x="3993972" y="802792"/>
                  </a:lnTo>
                  <a:lnTo>
                    <a:pt x="4025722" y="786282"/>
                  </a:lnTo>
                  <a:lnTo>
                    <a:pt x="4034053" y="783742"/>
                  </a:lnTo>
                  <a:lnTo>
                    <a:pt x="4041584" y="785012"/>
                  </a:lnTo>
                  <a:lnTo>
                    <a:pt x="4046004" y="783742"/>
                  </a:lnTo>
                  <a:lnTo>
                    <a:pt x="4059288" y="779932"/>
                  </a:lnTo>
                  <a:lnTo>
                    <a:pt x="4079722" y="774852"/>
                  </a:lnTo>
                  <a:lnTo>
                    <a:pt x="4100715" y="771042"/>
                  </a:lnTo>
                  <a:lnTo>
                    <a:pt x="4138638" y="768502"/>
                  </a:lnTo>
                  <a:lnTo>
                    <a:pt x="4156557" y="763422"/>
                  </a:lnTo>
                  <a:lnTo>
                    <a:pt x="4173690" y="757072"/>
                  </a:lnTo>
                  <a:lnTo>
                    <a:pt x="4189920" y="751992"/>
                  </a:lnTo>
                  <a:lnTo>
                    <a:pt x="4199509" y="748182"/>
                  </a:lnTo>
                  <a:lnTo>
                    <a:pt x="4209669" y="745642"/>
                  </a:lnTo>
                  <a:lnTo>
                    <a:pt x="4219816" y="741832"/>
                  </a:lnTo>
                  <a:lnTo>
                    <a:pt x="4229417" y="738022"/>
                  </a:lnTo>
                  <a:lnTo>
                    <a:pt x="4241203" y="735482"/>
                  </a:lnTo>
                  <a:lnTo>
                    <a:pt x="4265879" y="727862"/>
                  </a:lnTo>
                  <a:lnTo>
                    <a:pt x="4337748" y="712622"/>
                  </a:lnTo>
                  <a:lnTo>
                    <a:pt x="4365688" y="702462"/>
                  </a:lnTo>
                  <a:lnTo>
                    <a:pt x="4392866" y="689762"/>
                  </a:lnTo>
                  <a:lnTo>
                    <a:pt x="4402988" y="684682"/>
                  </a:lnTo>
                  <a:lnTo>
                    <a:pt x="4427004" y="677062"/>
                  </a:lnTo>
                  <a:lnTo>
                    <a:pt x="4437570" y="671982"/>
                  </a:lnTo>
                  <a:lnTo>
                    <a:pt x="4456862" y="665632"/>
                  </a:lnTo>
                  <a:lnTo>
                    <a:pt x="4473727" y="658012"/>
                  </a:lnTo>
                  <a:lnTo>
                    <a:pt x="4489780" y="649122"/>
                  </a:lnTo>
                  <a:lnTo>
                    <a:pt x="4506658" y="640232"/>
                  </a:lnTo>
                  <a:lnTo>
                    <a:pt x="4530407" y="624992"/>
                  </a:lnTo>
                  <a:lnTo>
                    <a:pt x="4575708" y="581812"/>
                  </a:lnTo>
                  <a:lnTo>
                    <a:pt x="4613973" y="537362"/>
                  </a:lnTo>
                  <a:lnTo>
                    <a:pt x="4621098" y="527202"/>
                  </a:lnTo>
                  <a:lnTo>
                    <a:pt x="4630128" y="515772"/>
                  </a:lnTo>
                  <a:lnTo>
                    <a:pt x="4650676" y="490372"/>
                  </a:lnTo>
                  <a:lnTo>
                    <a:pt x="4676457" y="459892"/>
                  </a:lnTo>
                  <a:lnTo>
                    <a:pt x="4705439" y="431952"/>
                  </a:lnTo>
                  <a:lnTo>
                    <a:pt x="4767262" y="376072"/>
                  </a:lnTo>
                  <a:lnTo>
                    <a:pt x="4778222" y="364642"/>
                  </a:lnTo>
                  <a:lnTo>
                    <a:pt x="4790071" y="353212"/>
                  </a:lnTo>
                  <a:lnTo>
                    <a:pt x="4802022" y="343052"/>
                  </a:lnTo>
                  <a:lnTo>
                    <a:pt x="4813363" y="332892"/>
                  </a:lnTo>
                  <a:lnTo>
                    <a:pt x="4842954" y="311302"/>
                  </a:lnTo>
                  <a:lnTo>
                    <a:pt x="4875657" y="294792"/>
                  </a:lnTo>
                  <a:lnTo>
                    <a:pt x="4911585" y="280822"/>
                  </a:lnTo>
                  <a:lnTo>
                    <a:pt x="4942256" y="270662"/>
                  </a:lnTo>
                  <a:lnTo>
                    <a:pt x="4942256" y="250342"/>
                  </a:lnTo>
                  <a:close/>
                </a:path>
              </a:pathLst>
            </a:custGeom>
            <a:solidFill>
              <a:srgbClr val="BCD0B8"/>
            </a:solidFill>
          </p:spPr>
          <p:txBody>
            <a:bodyPr wrap="square" lIns="0" tIns="0" rIns="0" bIns="0" rtlCol="0"/>
            <a:lstStyle/>
            <a:p>
              <a:endParaRPr/>
            </a:p>
          </p:txBody>
        </p:sp>
      </p:grpSp>
      <p:sp>
        <p:nvSpPr>
          <p:cNvPr id="9" name="TextBox 8">
            <a:extLst>
              <a:ext uri="{FF2B5EF4-FFF2-40B4-BE49-F238E27FC236}">
                <a16:creationId xmlns:a16="http://schemas.microsoft.com/office/drawing/2014/main" id="{BB5481DA-9CD7-760E-C9B5-532698959314}"/>
              </a:ext>
            </a:extLst>
          </p:cNvPr>
          <p:cNvSpPr txBox="1"/>
          <p:nvPr/>
        </p:nvSpPr>
        <p:spPr>
          <a:xfrm>
            <a:off x="692150" y="2629841"/>
            <a:ext cx="9829800" cy="6064674"/>
          </a:xfrm>
          <a:prstGeom prst="rect">
            <a:avLst/>
          </a:prstGeom>
          <a:noFill/>
        </p:spPr>
        <p:txBody>
          <a:bodyPr wrap="square" rtlCol="0">
            <a:spAutoFit/>
          </a:bodyPr>
          <a:lstStyle/>
          <a:p>
            <a:pPr marL="12700" marR="5080">
              <a:lnSpc>
                <a:spcPct val="150000"/>
              </a:lnSpc>
              <a:spcBef>
                <a:spcPts val="114"/>
              </a:spcBef>
            </a:pPr>
            <a:r>
              <a:rPr lang="en-US" sz="4400" b="1" spc="-35" dirty="0">
                <a:solidFill>
                  <a:srgbClr val="2B563B"/>
                </a:solidFill>
                <a:latin typeface="Times New Roman" panose="02020603050405020304" pitchFamily="18" charset="0"/>
                <a:cs typeface="Times New Roman" panose="02020603050405020304" pitchFamily="18" charset="0"/>
              </a:rPr>
              <a:t>Implementing </a:t>
            </a:r>
            <a:r>
              <a:rPr lang="en-US" sz="4400" b="1" spc="-35" dirty="0">
                <a:latin typeface="Times New Roman" panose="02020603050405020304" pitchFamily="18" charset="0"/>
                <a:cs typeface="Times New Roman" panose="02020603050405020304" pitchFamily="18" charset="0"/>
              </a:rPr>
              <a:t>hashing </a:t>
            </a:r>
            <a:r>
              <a:rPr lang="en-US" sz="4400" b="1" dirty="0">
                <a:solidFill>
                  <a:srgbClr val="2B563B"/>
                </a:solidFill>
                <a:latin typeface="Times New Roman" panose="02020603050405020304" pitchFamily="18" charset="0"/>
                <a:cs typeface="Times New Roman" panose="02020603050405020304" pitchFamily="18" charset="0"/>
              </a:rPr>
              <a:t>can </a:t>
            </a:r>
            <a:r>
              <a:rPr lang="en-US" sz="4400" b="1" spc="-45" dirty="0">
                <a:solidFill>
                  <a:srgbClr val="2B563B"/>
                </a:solidFill>
                <a:latin typeface="Times New Roman" panose="02020603050405020304" pitchFamily="18" charset="0"/>
                <a:cs typeface="Times New Roman" panose="02020603050405020304" pitchFamily="18" charset="0"/>
              </a:rPr>
              <a:t>improve the </a:t>
            </a:r>
            <a:r>
              <a:rPr lang="en-US" sz="4400" b="1" spc="-30" dirty="0">
                <a:solidFill>
                  <a:srgbClr val="2B563B"/>
                </a:solidFill>
                <a:latin typeface="Times New Roman" panose="02020603050405020304" pitchFamily="18" charset="0"/>
                <a:cs typeface="Times New Roman" panose="02020603050405020304" pitchFamily="18" charset="0"/>
              </a:rPr>
              <a:t>e</a:t>
            </a:r>
            <a:r>
              <a:rPr lang="en-US" sz="4400" b="1" spc="-25" dirty="0">
                <a:solidFill>
                  <a:srgbClr val="2B563B"/>
                </a:solidFill>
                <a:latin typeface="Times New Roman" panose="02020603050405020304" pitchFamily="18" charset="0"/>
                <a:cs typeface="Times New Roman" panose="02020603050405020304" pitchFamily="18" charset="0"/>
              </a:rPr>
              <a:t>ffi</a:t>
            </a:r>
            <a:r>
              <a:rPr lang="en-US" sz="4400" b="1" spc="-20" dirty="0">
                <a:solidFill>
                  <a:srgbClr val="2B563B"/>
                </a:solidFill>
                <a:latin typeface="Times New Roman" panose="02020603050405020304" pitchFamily="18" charset="0"/>
                <a:cs typeface="Times New Roman" panose="02020603050405020304" pitchFamily="18" charset="0"/>
              </a:rPr>
              <a:t>ciency </a:t>
            </a:r>
            <a:r>
              <a:rPr lang="en-US" sz="4400" b="1" spc="25" dirty="0">
                <a:solidFill>
                  <a:srgbClr val="2B563B"/>
                </a:solidFill>
                <a:latin typeface="Times New Roman" panose="02020603050405020304" pitchFamily="18" charset="0"/>
                <a:cs typeface="Times New Roman" panose="02020603050405020304" pitchFamily="18" charset="0"/>
              </a:rPr>
              <a:t>of </a:t>
            </a:r>
            <a:r>
              <a:rPr lang="en-US" sz="4400" b="1" spc="30" dirty="0">
                <a:solidFill>
                  <a:srgbClr val="2B563B"/>
                </a:solidFill>
                <a:latin typeface="Times New Roman" panose="02020603050405020304" pitchFamily="18" charset="0"/>
                <a:cs typeface="Times New Roman" panose="02020603050405020304" pitchFamily="18" charset="0"/>
              </a:rPr>
              <a:t> </a:t>
            </a:r>
            <a:r>
              <a:rPr lang="en-US" sz="4400" b="1" spc="-95" dirty="0">
                <a:solidFill>
                  <a:srgbClr val="2B563B"/>
                </a:solidFill>
                <a:latin typeface="Times New Roman" panose="02020603050405020304" pitchFamily="18" charset="0"/>
                <a:cs typeface="Times New Roman" panose="02020603050405020304" pitchFamily="18" charset="0"/>
              </a:rPr>
              <a:t>s</a:t>
            </a:r>
            <a:r>
              <a:rPr lang="en-US" sz="4400" b="1" spc="-65" dirty="0">
                <a:solidFill>
                  <a:srgbClr val="2B563B"/>
                </a:solidFill>
                <a:latin typeface="Times New Roman" panose="02020603050405020304" pitchFamily="18" charset="0"/>
                <a:cs typeface="Times New Roman" panose="02020603050405020304" pitchFamily="18" charset="0"/>
              </a:rPr>
              <a:t>u</a:t>
            </a:r>
            <a:r>
              <a:rPr lang="en-US" sz="4400" b="1" spc="5" dirty="0">
                <a:solidFill>
                  <a:srgbClr val="2B563B"/>
                </a:solidFill>
                <a:latin typeface="Times New Roman" panose="02020603050405020304" pitchFamily="18" charset="0"/>
                <a:cs typeface="Times New Roman" panose="02020603050405020304" pitchFamily="18" charset="0"/>
              </a:rPr>
              <a:t>b</a:t>
            </a:r>
            <a:r>
              <a:rPr lang="en-US" sz="4400" b="1" spc="-95" dirty="0">
                <a:solidFill>
                  <a:srgbClr val="2B563B"/>
                </a:solidFill>
                <a:latin typeface="Times New Roman" panose="02020603050405020304" pitchFamily="18" charset="0"/>
                <a:cs typeface="Times New Roman" panose="02020603050405020304" pitchFamily="18" charset="0"/>
              </a:rPr>
              <a:t>s</a:t>
            </a:r>
            <a:r>
              <a:rPr lang="en-US" sz="4400" b="1" spc="-20" dirty="0">
                <a:solidFill>
                  <a:srgbClr val="2B563B"/>
                </a:solidFill>
                <a:latin typeface="Times New Roman" panose="02020603050405020304" pitchFamily="18" charset="0"/>
                <a:cs typeface="Times New Roman" panose="02020603050405020304" pitchFamily="18" charset="0"/>
              </a:rPr>
              <a:t>tring</a:t>
            </a:r>
            <a:r>
              <a:rPr lang="en-US" sz="4400" b="1" spc="-155" dirty="0">
                <a:solidFill>
                  <a:srgbClr val="2B563B"/>
                </a:solidFill>
                <a:latin typeface="Times New Roman" panose="02020603050405020304" pitchFamily="18" charset="0"/>
                <a:cs typeface="Times New Roman" panose="02020603050405020304" pitchFamily="18" charset="0"/>
              </a:rPr>
              <a:t> </a:t>
            </a:r>
            <a:r>
              <a:rPr lang="en-US" sz="4400" b="1" spc="-95" dirty="0">
                <a:solidFill>
                  <a:srgbClr val="2B563B"/>
                </a:solidFill>
                <a:latin typeface="Times New Roman" panose="02020603050405020304" pitchFamily="18" charset="0"/>
                <a:cs typeface="Times New Roman" panose="02020603050405020304" pitchFamily="18" charset="0"/>
              </a:rPr>
              <a:t>s</a:t>
            </a:r>
            <a:r>
              <a:rPr lang="en-US" sz="4400" b="1" spc="-30" dirty="0">
                <a:solidFill>
                  <a:srgbClr val="2B563B"/>
                </a:solidFill>
                <a:latin typeface="Times New Roman" panose="02020603050405020304" pitchFamily="18" charset="0"/>
                <a:cs typeface="Times New Roman" panose="02020603050405020304" pitchFamily="18" charset="0"/>
              </a:rPr>
              <a:t>e</a:t>
            </a:r>
            <a:r>
              <a:rPr lang="en-US" sz="4400" b="1" spc="60" dirty="0">
                <a:solidFill>
                  <a:srgbClr val="2B563B"/>
                </a:solidFill>
                <a:latin typeface="Times New Roman" panose="02020603050405020304" pitchFamily="18" charset="0"/>
                <a:cs typeface="Times New Roman" panose="02020603050405020304" pitchFamily="18" charset="0"/>
              </a:rPr>
              <a:t>a</a:t>
            </a:r>
            <a:r>
              <a:rPr lang="en-US" sz="4400" b="1" spc="-105" dirty="0">
                <a:solidFill>
                  <a:srgbClr val="2B563B"/>
                </a:solidFill>
                <a:latin typeface="Times New Roman" panose="02020603050405020304" pitchFamily="18" charset="0"/>
                <a:cs typeface="Times New Roman" panose="02020603050405020304" pitchFamily="18" charset="0"/>
              </a:rPr>
              <a:t>r</a:t>
            </a:r>
            <a:r>
              <a:rPr lang="en-US" sz="4400" b="1" spc="20" dirty="0">
                <a:solidFill>
                  <a:srgbClr val="2B563B"/>
                </a:solidFill>
                <a:latin typeface="Times New Roman" panose="02020603050405020304" pitchFamily="18" charset="0"/>
                <a:cs typeface="Times New Roman" panose="02020603050405020304" pitchFamily="18" charset="0"/>
              </a:rPr>
              <a:t>c</a:t>
            </a:r>
            <a:r>
              <a:rPr lang="en-US" sz="4400" b="1" spc="-55" dirty="0">
                <a:solidFill>
                  <a:srgbClr val="2B563B"/>
                </a:solidFill>
                <a:latin typeface="Times New Roman" panose="02020603050405020304" pitchFamily="18" charset="0"/>
                <a:cs typeface="Times New Roman" panose="02020603050405020304" pitchFamily="18" charset="0"/>
              </a:rPr>
              <a:t>he</a:t>
            </a:r>
            <a:r>
              <a:rPr lang="en-US" sz="4400" b="1" spc="-95" dirty="0">
                <a:solidFill>
                  <a:srgbClr val="2B563B"/>
                </a:solidFill>
                <a:latin typeface="Times New Roman" panose="02020603050405020304" pitchFamily="18" charset="0"/>
                <a:cs typeface="Times New Roman" panose="02020603050405020304" pitchFamily="18" charset="0"/>
              </a:rPr>
              <a:t>s</a:t>
            </a:r>
            <a:r>
              <a:rPr lang="en-US" sz="4400" b="1" spc="-290" dirty="0">
                <a:solidFill>
                  <a:srgbClr val="2B563B"/>
                </a:solidFill>
                <a:latin typeface="Times New Roman" panose="02020603050405020304" pitchFamily="18" charset="0"/>
                <a:cs typeface="Times New Roman" panose="02020603050405020304" pitchFamily="18" charset="0"/>
              </a:rPr>
              <a:t>.</a:t>
            </a:r>
            <a:r>
              <a:rPr lang="en-US" sz="4400" b="1" spc="-155" dirty="0">
                <a:solidFill>
                  <a:srgbClr val="2B563B"/>
                </a:solidFill>
                <a:latin typeface="Times New Roman" panose="02020603050405020304" pitchFamily="18" charset="0"/>
                <a:cs typeface="Times New Roman" panose="02020603050405020304" pitchFamily="18" charset="0"/>
              </a:rPr>
              <a:t> </a:t>
            </a:r>
            <a:r>
              <a:rPr lang="en-US" sz="4400" b="1" spc="-20" dirty="0">
                <a:solidFill>
                  <a:srgbClr val="2B563B"/>
                </a:solidFill>
                <a:latin typeface="Times New Roman" panose="02020603050405020304" pitchFamily="18" charset="0"/>
                <a:cs typeface="Times New Roman" panose="02020603050405020304" pitchFamily="18" charset="0"/>
              </a:rPr>
              <a:t>B</a:t>
            </a:r>
            <a:r>
              <a:rPr lang="en-US" sz="4400" b="1" spc="-25" dirty="0">
                <a:solidFill>
                  <a:srgbClr val="2B563B"/>
                </a:solidFill>
                <a:latin typeface="Times New Roman" panose="02020603050405020304" pitchFamily="18" charset="0"/>
                <a:cs typeface="Times New Roman" panose="02020603050405020304" pitchFamily="18" charset="0"/>
              </a:rPr>
              <a:t>y</a:t>
            </a:r>
            <a:r>
              <a:rPr lang="en-US" sz="4400" b="1" spc="-155" dirty="0">
                <a:solidFill>
                  <a:srgbClr val="2B563B"/>
                </a:solidFill>
                <a:latin typeface="Times New Roman" panose="02020603050405020304" pitchFamily="18" charset="0"/>
                <a:cs typeface="Times New Roman" panose="02020603050405020304" pitchFamily="18" charset="0"/>
              </a:rPr>
              <a:t> </a:t>
            </a:r>
            <a:r>
              <a:rPr lang="en-US" sz="4400" b="1" spc="-65" dirty="0">
                <a:solidFill>
                  <a:srgbClr val="2B563B"/>
                </a:solidFill>
                <a:latin typeface="Times New Roman" panose="02020603050405020304" pitchFamily="18" charset="0"/>
                <a:cs typeface="Times New Roman" panose="02020603050405020304" pitchFamily="18" charset="0"/>
              </a:rPr>
              <a:t>st</a:t>
            </a:r>
            <a:r>
              <a:rPr lang="en-US" sz="4400" b="1" spc="10" dirty="0">
                <a:solidFill>
                  <a:srgbClr val="2B563B"/>
                </a:solidFill>
                <a:latin typeface="Times New Roman" panose="02020603050405020304" pitchFamily="18" charset="0"/>
                <a:cs typeface="Times New Roman" panose="02020603050405020304" pitchFamily="18" charset="0"/>
              </a:rPr>
              <a:t>o</a:t>
            </a:r>
            <a:r>
              <a:rPr lang="en-US" sz="4400" b="1" spc="-35" dirty="0">
                <a:solidFill>
                  <a:srgbClr val="2B563B"/>
                </a:solidFill>
                <a:latin typeface="Times New Roman" panose="02020603050405020304" pitchFamily="18" charset="0"/>
                <a:cs typeface="Times New Roman" panose="02020603050405020304" pitchFamily="18" charset="0"/>
              </a:rPr>
              <a:t>ri</a:t>
            </a:r>
            <a:r>
              <a:rPr lang="en-US" sz="4400" b="1" spc="-65" dirty="0">
                <a:solidFill>
                  <a:srgbClr val="2B563B"/>
                </a:solidFill>
                <a:latin typeface="Times New Roman" panose="02020603050405020304" pitchFamily="18" charset="0"/>
                <a:cs typeface="Times New Roman" panose="02020603050405020304" pitchFamily="18" charset="0"/>
              </a:rPr>
              <a:t>n</a:t>
            </a:r>
            <a:r>
              <a:rPr lang="en-US" sz="4400" b="1" spc="50" dirty="0">
                <a:solidFill>
                  <a:srgbClr val="2B563B"/>
                </a:solidFill>
                <a:latin typeface="Times New Roman" panose="02020603050405020304" pitchFamily="18" charset="0"/>
                <a:cs typeface="Times New Roman" panose="02020603050405020304" pitchFamily="18" charset="0"/>
              </a:rPr>
              <a:t>g</a:t>
            </a:r>
            <a:r>
              <a:rPr lang="en-US" sz="4400" b="1" spc="-155" dirty="0">
                <a:solidFill>
                  <a:srgbClr val="2B563B"/>
                </a:solidFill>
                <a:latin typeface="Times New Roman" panose="02020603050405020304" pitchFamily="18" charset="0"/>
                <a:cs typeface="Times New Roman" panose="02020603050405020304" pitchFamily="18" charset="0"/>
              </a:rPr>
              <a:t> </a:t>
            </a:r>
            <a:r>
              <a:rPr lang="en-US" sz="4400" b="1" spc="-70" dirty="0">
                <a:solidFill>
                  <a:srgbClr val="2B563B"/>
                </a:solidFill>
                <a:latin typeface="Times New Roman" panose="02020603050405020304" pitchFamily="18" charset="0"/>
                <a:cs typeface="Times New Roman" panose="02020603050405020304" pitchFamily="18" charset="0"/>
              </a:rPr>
              <a:t>s</a:t>
            </a:r>
            <a:r>
              <a:rPr lang="en-US" sz="4400" b="1" spc="-90" dirty="0">
                <a:solidFill>
                  <a:srgbClr val="2B563B"/>
                </a:solidFill>
                <a:latin typeface="Times New Roman" panose="02020603050405020304" pitchFamily="18" charset="0"/>
                <a:cs typeface="Times New Roman" panose="02020603050405020304" pitchFamily="18" charset="0"/>
              </a:rPr>
              <a:t>u</a:t>
            </a:r>
            <a:r>
              <a:rPr lang="en-US" sz="4400" b="1" spc="5" dirty="0">
                <a:solidFill>
                  <a:srgbClr val="2B563B"/>
                </a:solidFill>
                <a:latin typeface="Times New Roman" panose="02020603050405020304" pitchFamily="18" charset="0"/>
                <a:cs typeface="Times New Roman" panose="02020603050405020304" pitchFamily="18" charset="0"/>
              </a:rPr>
              <a:t>b</a:t>
            </a:r>
            <a:r>
              <a:rPr lang="en-US" sz="4400" b="1" spc="-95" dirty="0">
                <a:solidFill>
                  <a:srgbClr val="2B563B"/>
                </a:solidFill>
                <a:latin typeface="Times New Roman" panose="02020603050405020304" pitchFamily="18" charset="0"/>
                <a:cs typeface="Times New Roman" panose="02020603050405020304" pitchFamily="18" charset="0"/>
              </a:rPr>
              <a:t>s</a:t>
            </a:r>
            <a:r>
              <a:rPr lang="en-US" sz="4400" b="1" spc="-20" dirty="0">
                <a:solidFill>
                  <a:srgbClr val="2B563B"/>
                </a:solidFill>
                <a:latin typeface="Times New Roman" panose="02020603050405020304" pitchFamily="18" charset="0"/>
                <a:cs typeface="Times New Roman" panose="02020603050405020304" pitchFamily="18" charset="0"/>
              </a:rPr>
              <a:t>trin</a:t>
            </a:r>
            <a:r>
              <a:rPr lang="en-US" sz="4400" b="1" spc="-50" dirty="0">
                <a:solidFill>
                  <a:srgbClr val="2B563B"/>
                </a:solidFill>
                <a:latin typeface="Times New Roman" panose="02020603050405020304" pitchFamily="18" charset="0"/>
                <a:cs typeface="Times New Roman" panose="02020603050405020304" pitchFamily="18" charset="0"/>
              </a:rPr>
              <a:t>g</a:t>
            </a:r>
            <a:r>
              <a:rPr lang="en-US" sz="4400" b="1" spc="-90" dirty="0">
                <a:solidFill>
                  <a:srgbClr val="2B563B"/>
                </a:solidFill>
                <a:latin typeface="Times New Roman" panose="02020603050405020304" pitchFamily="18" charset="0"/>
                <a:cs typeface="Times New Roman" panose="02020603050405020304" pitchFamily="18" charset="0"/>
              </a:rPr>
              <a:t>s</a:t>
            </a:r>
            <a:r>
              <a:rPr lang="en-US" sz="4400" b="1" spc="-155" dirty="0">
                <a:solidFill>
                  <a:srgbClr val="2B563B"/>
                </a:solidFill>
                <a:latin typeface="Times New Roman" panose="02020603050405020304" pitchFamily="18" charset="0"/>
                <a:cs typeface="Times New Roman" panose="02020603050405020304" pitchFamily="18" charset="0"/>
              </a:rPr>
              <a:t> </a:t>
            </a:r>
            <a:r>
              <a:rPr lang="en-US" sz="4400" b="1" spc="-40" dirty="0">
                <a:solidFill>
                  <a:srgbClr val="2B563B"/>
                </a:solidFill>
                <a:latin typeface="Times New Roman" panose="02020603050405020304" pitchFamily="18" charset="0"/>
                <a:cs typeface="Times New Roman" panose="02020603050405020304" pitchFamily="18" charset="0"/>
              </a:rPr>
              <a:t>in</a:t>
            </a:r>
            <a:r>
              <a:rPr lang="en-US" sz="4400" b="1" spc="-155" dirty="0">
                <a:solidFill>
                  <a:srgbClr val="2B563B"/>
                </a:solidFill>
                <a:latin typeface="Times New Roman" panose="02020603050405020304" pitchFamily="18" charset="0"/>
                <a:cs typeface="Times New Roman" panose="02020603050405020304" pitchFamily="18" charset="0"/>
              </a:rPr>
              <a:t> </a:t>
            </a:r>
            <a:r>
              <a:rPr lang="en-US" sz="4400" b="1" spc="65" dirty="0">
                <a:solidFill>
                  <a:srgbClr val="2B563B"/>
                </a:solidFill>
                <a:latin typeface="Times New Roman" panose="02020603050405020304" pitchFamily="18" charset="0"/>
                <a:cs typeface="Times New Roman" panose="02020603050405020304" pitchFamily="18" charset="0"/>
              </a:rPr>
              <a:t>a</a:t>
            </a:r>
            <a:r>
              <a:rPr lang="en-US" sz="4400" b="1" spc="-155" dirty="0">
                <a:solidFill>
                  <a:srgbClr val="2B563B"/>
                </a:solidFill>
                <a:latin typeface="Times New Roman" panose="02020603050405020304" pitchFamily="18" charset="0"/>
                <a:cs typeface="Times New Roman" panose="02020603050405020304" pitchFamily="18" charset="0"/>
              </a:rPr>
              <a:t> </a:t>
            </a:r>
            <a:r>
              <a:rPr lang="en-US" sz="4400" b="1" spc="-90" dirty="0">
                <a:solidFill>
                  <a:srgbClr val="2B563B"/>
                </a:solidFill>
                <a:latin typeface="Times New Roman" panose="02020603050405020304" pitchFamily="18" charset="0"/>
                <a:cs typeface="Times New Roman" panose="02020603050405020304" pitchFamily="18" charset="0"/>
              </a:rPr>
              <a:t>h</a:t>
            </a:r>
            <a:r>
              <a:rPr lang="en-US" sz="4400" b="1" spc="60" dirty="0">
                <a:solidFill>
                  <a:srgbClr val="2B563B"/>
                </a:solidFill>
                <a:latin typeface="Times New Roman" panose="02020603050405020304" pitchFamily="18" charset="0"/>
                <a:cs typeface="Times New Roman" panose="02020603050405020304" pitchFamily="18" charset="0"/>
              </a:rPr>
              <a:t>a</a:t>
            </a:r>
            <a:r>
              <a:rPr lang="en-US" sz="4400" b="1" spc="-95" dirty="0">
                <a:solidFill>
                  <a:srgbClr val="2B563B"/>
                </a:solidFill>
                <a:latin typeface="Times New Roman" panose="02020603050405020304" pitchFamily="18" charset="0"/>
                <a:cs typeface="Times New Roman" panose="02020603050405020304" pitchFamily="18" charset="0"/>
              </a:rPr>
              <a:t>s</a:t>
            </a:r>
            <a:r>
              <a:rPr lang="en-US" sz="4400" b="1" spc="-60" dirty="0">
                <a:solidFill>
                  <a:srgbClr val="2B563B"/>
                </a:solidFill>
                <a:latin typeface="Times New Roman" panose="02020603050405020304" pitchFamily="18" charset="0"/>
                <a:cs typeface="Times New Roman" panose="02020603050405020304" pitchFamily="18" charset="0"/>
              </a:rPr>
              <a:t>h  </a:t>
            </a:r>
            <a:r>
              <a:rPr lang="en-US" sz="4400" b="1" spc="-50" dirty="0">
                <a:solidFill>
                  <a:srgbClr val="2B563B"/>
                </a:solidFill>
                <a:latin typeface="Times New Roman" panose="02020603050405020304" pitchFamily="18" charset="0"/>
                <a:cs typeface="Times New Roman" panose="02020603050405020304" pitchFamily="18" charset="0"/>
              </a:rPr>
              <a:t>table,</a:t>
            </a:r>
            <a:r>
              <a:rPr lang="en-US" sz="4400" b="1" spc="-155" dirty="0">
                <a:solidFill>
                  <a:srgbClr val="2B563B"/>
                </a:solidFill>
                <a:latin typeface="Times New Roman" panose="02020603050405020304" pitchFamily="18" charset="0"/>
                <a:cs typeface="Times New Roman" panose="02020603050405020304" pitchFamily="18" charset="0"/>
              </a:rPr>
              <a:t> </a:t>
            </a:r>
            <a:r>
              <a:rPr lang="en-US" sz="4400" b="1" spc="-50" dirty="0">
                <a:solidFill>
                  <a:srgbClr val="2B563B"/>
                </a:solidFill>
                <a:latin typeface="Times New Roman" panose="02020603050405020304" pitchFamily="18" charset="0"/>
                <a:cs typeface="Times New Roman" panose="02020603050405020304" pitchFamily="18" charset="0"/>
              </a:rPr>
              <a:t>we</a:t>
            </a:r>
            <a:r>
              <a:rPr lang="en-US" sz="4400" b="1" spc="-150" dirty="0">
                <a:solidFill>
                  <a:srgbClr val="2B563B"/>
                </a:solidFill>
                <a:latin typeface="Times New Roman" panose="02020603050405020304" pitchFamily="18" charset="0"/>
                <a:cs typeface="Times New Roman" panose="02020603050405020304" pitchFamily="18" charset="0"/>
              </a:rPr>
              <a:t> </a:t>
            </a:r>
            <a:r>
              <a:rPr lang="en-US" sz="4400" b="1" dirty="0">
                <a:solidFill>
                  <a:srgbClr val="2B563B"/>
                </a:solidFill>
                <a:latin typeface="Times New Roman" panose="02020603050405020304" pitchFamily="18" charset="0"/>
                <a:cs typeface="Times New Roman" panose="02020603050405020304" pitchFamily="18" charset="0"/>
              </a:rPr>
              <a:t>can</a:t>
            </a:r>
            <a:r>
              <a:rPr lang="en-US" sz="4400" b="1" spc="-150" dirty="0">
                <a:solidFill>
                  <a:srgbClr val="2B563B"/>
                </a:solidFill>
                <a:latin typeface="Times New Roman" panose="02020603050405020304" pitchFamily="18" charset="0"/>
                <a:cs typeface="Times New Roman" panose="02020603050405020304" pitchFamily="18" charset="0"/>
              </a:rPr>
              <a:t> </a:t>
            </a:r>
            <a:r>
              <a:rPr lang="en-US" sz="4400" b="1" spc="-30" dirty="0">
                <a:solidFill>
                  <a:srgbClr val="2B563B"/>
                </a:solidFill>
                <a:latin typeface="Times New Roman" panose="02020603050405020304" pitchFamily="18" charset="0"/>
                <a:cs typeface="Times New Roman" panose="02020603050405020304" pitchFamily="18" charset="0"/>
              </a:rPr>
              <a:t>quickly</a:t>
            </a:r>
            <a:r>
              <a:rPr lang="en-US" sz="4400" b="1" spc="-150" dirty="0">
                <a:solidFill>
                  <a:srgbClr val="2B563B"/>
                </a:solidFill>
                <a:latin typeface="Times New Roman" panose="02020603050405020304" pitchFamily="18" charset="0"/>
                <a:cs typeface="Times New Roman" panose="02020603050405020304" pitchFamily="18" charset="0"/>
              </a:rPr>
              <a:t> </a:t>
            </a:r>
            <a:r>
              <a:rPr lang="en-US" sz="4400" b="1" spc="-25" dirty="0">
                <a:solidFill>
                  <a:srgbClr val="2B563B"/>
                </a:solidFill>
                <a:latin typeface="Times New Roman" panose="02020603050405020304" pitchFamily="18" charset="0"/>
                <a:cs typeface="Times New Roman" panose="02020603050405020304" pitchFamily="18" charset="0"/>
              </a:rPr>
              <a:t>check</a:t>
            </a:r>
            <a:r>
              <a:rPr lang="en-US" sz="4400" b="1" spc="-150" dirty="0">
                <a:solidFill>
                  <a:srgbClr val="2B563B"/>
                </a:solidFill>
                <a:latin typeface="Times New Roman" panose="02020603050405020304" pitchFamily="18" charset="0"/>
                <a:cs typeface="Times New Roman" panose="02020603050405020304" pitchFamily="18" charset="0"/>
              </a:rPr>
              <a:t> </a:t>
            </a:r>
            <a:r>
              <a:rPr lang="en-US" sz="4400" b="1" dirty="0">
                <a:solidFill>
                  <a:srgbClr val="2B563B"/>
                </a:solidFill>
                <a:latin typeface="Times New Roman" panose="02020603050405020304" pitchFamily="18" charset="0"/>
                <a:cs typeface="Times New Roman" panose="02020603050405020304" pitchFamily="18" charset="0"/>
              </a:rPr>
              <a:t>for</a:t>
            </a:r>
            <a:r>
              <a:rPr lang="en-US" sz="4400" b="1" spc="-155" dirty="0">
                <a:solidFill>
                  <a:srgbClr val="2B563B"/>
                </a:solidFill>
                <a:latin typeface="Times New Roman" panose="02020603050405020304" pitchFamily="18" charset="0"/>
                <a:cs typeface="Times New Roman" panose="02020603050405020304" pitchFamily="18" charset="0"/>
              </a:rPr>
              <a:t> </a:t>
            </a:r>
            <a:r>
              <a:rPr lang="en-US" sz="4400" b="1" spc="-15" dirty="0">
                <a:solidFill>
                  <a:srgbClr val="2B563B"/>
                </a:solidFill>
                <a:latin typeface="Times New Roman" panose="02020603050405020304" pitchFamily="18" charset="0"/>
                <a:cs typeface="Times New Roman" panose="02020603050405020304" pitchFamily="18" charset="0"/>
              </a:rPr>
              <a:t>duplicates</a:t>
            </a:r>
            <a:r>
              <a:rPr lang="en-US" sz="4400" b="1" spc="-150" dirty="0">
                <a:solidFill>
                  <a:srgbClr val="2B563B"/>
                </a:solidFill>
                <a:latin typeface="Times New Roman" panose="02020603050405020304" pitchFamily="18" charset="0"/>
                <a:cs typeface="Times New Roman" panose="02020603050405020304" pitchFamily="18" charset="0"/>
              </a:rPr>
              <a:t> </a:t>
            </a:r>
            <a:r>
              <a:rPr lang="en-US" sz="4400" b="1" spc="-5" dirty="0">
                <a:solidFill>
                  <a:srgbClr val="2B563B"/>
                </a:solidFill>
                <a:latin typeface="Times New Roman" panose="02020603050405020304" pitchFamily="18" charset="0"/>
                <a:cs typeface="Times New Roman" panose="02020603050405020304" pitchFamily="18" charset="0"/>
              </a:rPr>
              <a:t>and</a:t>
            </a:r>
            <a:r>
              <a:rPr lang="en-US" sz="4400" b="1" spc="-150" dirty="0">
                <a:solidFill>
                  <a:srgbClr val="2B563B"/>
                </a:solidFill>
                <a:latin typeface="Times New Roman" panose="02020603050405020304" pitchFamily="18" charset="0"/>
                <a:cs typeface="Times New Roman" panose="02020603050405020304" pitchFamily="18" charset="0"/>
              </a:rPr>
              <a:t> </a:t>
            </a:r>
            <a:r>
              <a:rPr lang="en-US" sz="4400" b="1" spc="-10" dirty="0">
                <a:solidFill>
                  <a:srgbClr val="2B563B"/>
                </a:solidFill>
                <a:latin typeface="Times New Roman" panose="02020603050405020304" pitchFamily="18" charset="0"/>
                <a:cs typeface="Times New Roman" panose="02020603050405020304" pitchFamily="18" charset="0"/>
              </a:rPr>
              <a:t>manage </a:t>
            </a:r>
            <a:r>
              <a:rPr lang="en-US" sz="4400" b="1" spc="-725" dirty="0">
                <a:solidFill>
                  <a:srgbClr val="2B563B"/>
                </a:solidFill>
                <a:latin typeface="Times New Roman" panose="02020603050405020304" pitchFamily="18" charset="0"/>
                <a:cs typeface="Times New Roman" panose="02020603050405020304" pitchFamily="18" charset="0"/>
              </a:rPr>
              <a:t> </a:t>
            </a:r>
            <a:r>
              <a:rPr lang="en-US" sz="4400" b="1" spc="-20" dirty="0">
                <a:solidFill>
                  <a:srgbClr val="2B563B"/>
                </a:solidFill>
                <a:latin typeface="Times New Roman" panose="02020603050405020304" pitchFamily="18" charset="0"/>
                <a:cs typeface="Times New Roman" panose="02020603050405020304" pitchFamily="18" charset="0"/>
              </a:rPr>
              <a:t>o</a:t>
            </a:r>
            <a:r>
              <a:rPr lang="en-US" sz="4400" b="1" spc="-80" dirty="0">
                <a:solidFill>
                  <a:srgbClr val="2B563B"/>
                </a:solidFill>
                <a:latin typeface="Times New Roman" panose="02020603050405020304" pitchFamily="18" charset="0"/>
                <a:cs typeface="Times New Roman" panose="02020603050405020304" pitchFamily="18" charset="0"/>
              </a:rPr>
              <a:t>v</a:t>
            </a:r>
            <a:r>
              <a:rPr lang="en-US" sz="4400" b="1" spc="-30" dirty="0">
                <a:solidFill>
                  <a:srgbClr val="2B563B"/>
                </a:solidFill>
                <a:latin typeface="Times New Roman" panose="02020603050405020304" pitchFamily="18" charset="0"/>
                <a:cs typeface="Times New Roman" panose="02020603050405020304" pitchFamily="18" charset="0"/>
              </a:rPr>
              <a:t>e</a:t>
            </a:r>
            <a:r>
              <a:rPr lang="en-US" sz="4400" b="1" spc="-65" dirty="0">
                <a:solidFill>
                  <a:srgbClr val="2B563B"/>
                </a:solidFill>
                <a:latin typeface="Times New Roman" panose="02020603050405020304" pitchFamily="18" charset="0"/>
                <a:cs typeface="Times New Roman" panose="02020603050405020304" pitchFamily="18" charset="0"/>
              </a:rPr>
              <a:t>rl</a:t>
            </a:r>
            <a:r>
              <a:rPr lang="en-US" sz="4400" b="1" spc="60" dirty="0">
                <a:solidFill>
                  <a:srgbClr val="2B563B"/>
                </a:solidFill>
                <a:latin typeface="Times New Roman" panose="02020603050405020304" pitchFamily="18" charset="0"/>
                <a:cs typeface="Times New Roman" panose="02020603050405020304" pitchFamily="18" charset="0"/>
              </a:rPr>
              <a:t>a</a:t>
            </a:r>
            <a:r>
              <a:rPr lang="en-US" sz="4400" b="1" spc="-45" dirty="0">
                <a:solidFill>
                  <a:srgbClr val="2B563B"/>
                </a:solidFill>
                <a:latin typeface="Times New Roman" panose="02020603050405020304" pitchFamily="18" charset="0"/>
                <a:cs typeface="Times New Roman" panose="02020603050405020304" pitchFamily="18" charset="0"/>
              </a:rPr>
              <a:t>p</a:t>
            </a:r>
            <a:r>
              <a:rPr lang="en-US" sz="4400" b="1" spc="-40" dirty="0">
                <a:solidFill>
                  <a:srgbClr val="2B563B"/>
                </a:solidFill>
                <a:latin typeface="Times New Roman" panose="02020603050405020304" pitchFamily="18" charset="0"/>
                <a:cs typeface="Times New Roman" panose="02020603050405020304" pitchFamily="18" charset="0"/>
              </a:rPr>
              <a:t>s</a:t>
            </a:r>
            <a:r>
              <a:rPr lang="en-US" sz="4400" b="1" spc="-204" dirty="0">
                <a:solidFill>
                  <a:srgbClr val="2B563B"/>
                </a:solidFill>
                <a:latin typeface="Times New Roman" panose="02020603050405020304" pitchFamily="18" charset="0"/>
                <a:cs typeface="Times New Roman" panose="02020603050405020304" pitchFamily="18" charset="0"/>
              </a:rPr>
              <a:t>,</a:t>
            </a:r>
            <a:r>
              <a:rPr lang="en-US" sz="4400" b="1" spc="-155" dirty="0">
                <a:solidFill>
                  <a:srgbClr val="2B563B"/>
                </a:solidFill>
                <a:latin typeface="Times New Roman" panose="02020603050405020304" pitchFamily="18" charset="0"/>
                <a:cs typeface="Times New Roman" panose="02020603050405020304" pitchFamily="18" charset="0"/>
              </a:rPr>
              <a:t> </a:t>
            </a:r>
            <a:r>
              <a:rPr lang="en-US" sz="4400" b="1" spc="-95" dirty="0">
                <a:solidFill>
                  <a:srgbClr val="2B563B"/>
                </a:solidFill>
                <a:latin typeface="Times New Roman" panose="02020603050405020304" pitchFamily="18" charset="0"/>
                <a:cs typeface="Times New Roman" panose="02020603050405020304" pitchFamily="18" charset="0"/>
              </a:rPr>
              <a:t>s</a:t>
            </a:r>
            <a:r>
              <a:rPr lang="en-US" sz="4400" b="1" spc="15" dirty="0">
                <a:solidFill>
                  <a:srgbClr val="2B563B"/>
                </a:solidFill>
                <a:latin typeface="Times New Roman" panose="02020603050405020304" pitchFamily="18" charset="0"/>
                <a:cs typeface="Times New Roman" panose="02020603050405020304" pitchFamily="18" charset="0"/>
              </a:rPr>
              <a:t>i</a:t>
            </a:r>
            <a:r>
              <a:rPr lang="en-US" sz="4400" b="1" spc="35" dirty="0">
                <a:solidFill>
                  <a:srgbClr val="2B563B"/>
                </a:solidFill>
                <a:latin typeface="Times New Roman" panose="02020603050405020304" pitchFamily="18" charset="0"/>
                <a:cs typeface="Times New Roman" panose="02020603050405020304" pitchFamily="18" charset="0"/>
              </a:rPr>
              <a:t>g</a:t>
            </a:r>
            <a:r>
              <a:rPr lang="en-US" sz="4400" b="1" spc="-90" dirty="0">
                <a:solidFill>
                  <a:srgbClr val="2B563B"/>
                </a:solidFill>
                <a:latin typeface="Times New Roman" panose="02020603050405020304" pitchFamily="18" charset="0"/>
                <a:cs typeface="Times New Roman" panose="02020603050405020304" pitchFamily="18" charset="0"/>
              </a:rPr>
              <a:t>n</a:t>
            </a:r>
            <a:r>
              <a:rPr lang="en-US" sz="4400" b="1" spc="30" dirty="0">
                <a:solidFill>
                  <a:srgbClr val="2B563B"/>
                </a:solidFill>
                <a:latin typeface="Times New Roman" panose="02020603050405020304" pitchFamily="18" charset="0"/>
                <a:cs typeface="Times New Roman" panose="02020603050405020304" pitchFamily="18" charset="0"/>
              </a:rPr>
              <a:t>i</a:t>
            </a:r>
            <a:r>
              <a:rPr lang="en-US" sz="4400" b="1" spc="65" dirty="0">
                <a:solidFill>
                  <a:srgbClr val="2B563B"/>
                </a:solidFill>
                <a:latin typeface="Times New Roman" panose="02020603050405020304" pitchFamily="18" charset="0"/>
                <a:cs typeface="Times New Roman" panose="02020603050405020304" pitchFamily="18" charset="0"/>
              </a:rPr>
              <a:t>ﬁ</a:t>
            </a:r>
            <a:r>
              <a:rPr lang="en-US" sz="4400" b="1" spc="40" dirty="0">
                <a:solidFill>
                  <a:srgbClr val="2B563B"/>
                </a:solidFill>
                <a:latin typeface="Times New Roman" panose="02020603050405020304" pitchFamily="18" charset="0"/>
                <a:cs typeface="Times New Roman" panose="02020603050405020304" pitchFamily="18" charset="0"/>
              </a:rPr>
              <a:t>c</a:t>
            </a:r>
            <a:r>
              <a:rPr lang="en-US" sz="4400" b="1" spc="45" dirty="0">
                <a:solidFill>
                  <a:srgbClr val="2B563B"/>
                </a:solidFill>
                <a:latin typeface="Times New Roman" panose="02020603050405020304" pitchFamily="18" charset="0"/>
                <a:cs typeface="Times New Roman" panose="02020603050405020304" pitchFamily="18" charset="0"/>
              </a:rPr>
              <a:t>a</a:t>
            </a:r>
            <a:r>
              <a:rPr lang="en-US" sz="4400" b="1" spc="-90" dirty="0">
                <a:solidFill>
                  <a:srgbClr val="2B563B"/>
                </a:solidFill>
                <a:latin typeface="Times New Roman" panose="02020603050405020304" pitchFamily="18" charset="0"/>
                <a:cs typeface="Times New Roman" panose="02020603050405020304" pitchFamily="18" charset="0"/>
              </a:rPr>
              <a:t>n</a:t>
            </a:r>
            <a:r>
              <a:rPr lang="en-US" sz="4400" b="1" spc="-45" dirty="0">
                <a:solidFill>
                  <a:srgbClr val="2B563B"/>
                </a:solidFill>
                <a:latin typeface="Times New Roman" panose="02020603050405020304" pitchFamily="18" charset="0"/>
                <a:cs typeface="Times New Roman" panose="02020603050405020304" pitchFamily="18" charset="0"/>
              </a:rPr>
              <a:t>t</a:t>
            </a:r>
            <a:r>
              <a:rPr lang="en-US" sz="4400" b="1" spc="-65" dirty="0">
                <a:solidFill>
                  <a:srgbClr val="2B563B"/>
                </a:solidFill>
                <a:latin typeface="Times New Roman" panose="02020603050405020304" pitchFamily="18" charset="0"/>
                <a:cs typeface="Times New Roman" panose="02020603050405020304" pitchFamily="18" charset="0"/>
              </a:rPr>
              <a:t>l</a:t>
            </a:r>
            <a:r>
              <a:rPr lang="en-US" sz="4400" b="1" spc="-25" dirty="0">
                <a:solidFill>
                  <a:srgbClr val="2B563B"/>
                </a:solidFill>
                <a:latin typeface="Times New Roman" panose="02020603050405020304" pitchFamily="18" charset="0"/>
                <a:cs typeface="Times New Roman" panose="02020603050405020304" pitchFamily="18" charset="0"/>
              </a:rPr>
              <a:t>y</a:t>
            </a:r>
            <a:r>
              <a:rPr lang="en-US" sz="4400" b="1" spc="-155" dirty="0">
                <a:solidFill>
                  <a:srgbClr val="2B563B"/>
                </a:solidFill>
                <a:latin typeface="Times New Roman" panose="02020603050405020304" pitchFamily="18" charset="0"/>
                <a:cs typeface="Times New Roman" panose="02020603050405020304" pitchFamily="18" charset="0"/>
              </a:rPr>
              <a:t> </a:t>
            </a:r>
            <a:r>
              <a:rPr lang="en-US" sz="4400" b="1" spc="-95" dirty="0">
                <a:solidFill>
                  <a:srgbClr val="2B563B"/>
                </a:solidFill>
                <a:latin typeface="Times New Roman" panose="02020603050405020304" pitchFamily="18" charset="0"/>
                <a:cs typeface="Times New Roman" panose="02020603050405020304" pitchFamily="18" charset="0"/>
              </a:rPr>
              <a:t>s</a:t>
            </a:r>
            <a:r>
              <a:rPr lang="en-US" sz="4400" b="1" spc="10" dirty="0">
                <a:solidFill>
                  <a:srgbClr val="2B563B"/>
                </a:solidFill>
                <a:latin typeface="Times New Roman" panose="02020603050405020304" pitchFamily="18" charset="0"/>
                <a:cs typeface="Times New Roman" panose="02020603050405020304" pitchFamily="18" charset="0"/>
              </a:rPr>
              <a:t>p</a:t>
            </a:r>
            <a:r>
              <a:rPr lang="en-US" sz="4400" b="1" spc="-30" dirty="0">
                <a:solidFill>
                  <a:srgbClr val="2B563B"/>
                </a:solidFill>
                <a:latin typeface="Times New Roman" panose="02020603050405020304" pitchFamily="18" charset="0"/>
                <a:cs typeface="Times New Roman" panose="02020603050405020304" pitchFamily="18" charset="0"/>
              </a:rPr>
              <a:t>e</a:t>
            </a:r>
            <a:r>
              <a:rPr lang="en-US" sz="4400" b="1" spc="-5" dirty="0">
                <a:solidFill>
                  <a:srgbClr val="2B563B"/>
                </a:solidFill>
                <a:latin typeface="Times New Roman" panose="02020603050405020304" pitchFamily="18" charset="0"/>
                <a:cs typeface="Times New Roman" panose="02020603050405020304" pitchFamily="18" charset="0"/>
              </a:rPr>
              <a:t>e</a:t>
            </a:r>
            <a:r>
              <a:rPr lang="en-US" sz="4400" b="1" spc="-10" dirty="0">
                <a:solidFill>
                  <a:srgbClr val="2B563B"/>
                </a:solidFill>
                <a:latin typeface="Times New Roman" panose="02020603050405020304" pitchFamily="18" charset="0"/>
                <a:cs typeface="Times New Roman" panose="02020603050405020304" pitchFamily="18" charset="0"/>
              </a:rPr>
              <a:t>d</a:t>
            </a:r>
            <a:r>
              <a:rPr lang="en-US" sz="4400" b="1" spc="-25" dirty="0">
                <a:solidFill>
                  <a:srgbClr val="2B563B"/>
                </a:solidFill>
                <a:latin typeface="Times New Roman" panose="02020603050405020304" pitchFamily="18" charset="0"/>
                <a:cs typeface="Times New Roman" panose="02020603050405020304" pitchFamily="18" charset="0"/>
              </a:rPr>
              <a:t>i</a:t>
            </a:r>
            <a:r>
              <a:rPr lang="en-US" sz="4400" b="1" spc="-60" dirty="0">
                <a:solidFill>
                  <a:srgbClr val="2B563B"/>
                </a:solidFill>
                <a:latin typeface="Times New Roman" panose="02020603050405020304" pitchFamily="18" charset="0"/>
                <a:cs typeface="Times New Roman" panose="02020603050405020304" pitchFamily="18" charset="0"/>
              </a:rPr>
              <a:t>n</a:t>
            </a:r>
            <a:r>
              <a:rPr lang="en-US" sz="4400" b="1" spc="50" dirty="0">
                <a:solidFill>
                  <a:srgbClr val="2B563B"/>
                </a:solidFill>
                <a:latin typeface="Times New Roman" panose="02020603050405020304" pitchFamily="18" charset="0"/>
                <a:cs typeface="Times New Roman" panose="02020603050405020304" pitchFamily="18" charset="0"/>
              </a:rPr>
              <a:t>g</a:t>
            </a:r>
            <a:r>
              <a:rPr lang="en-US" sz="4400" b="1" spc="-155" dirty="0">
                <a:solidFill>
                  <a:srgbClr val="2B563B"/>
                </a:solidFill>
                <a:latin typeface="Times New Roman" panose="02020603050405020304" pitchFamily="18" charset="0"/>
                <a:cs typeface="Times New Roman" panose="02020603050405020304" pitchFamily="18" charset="0"/>
              </a:rPr>
              <a:t> </a:t>
            </a:r>
            <a:r>
              <a:rPr lang="en-US" sz="4400" b="1" spc="-25" dirty="0">
                <a:solidFill>
                  <a:srgbClr val="2B563B"/>
                </a:solidFill>
                <a:latin typeface="Times New Roman" panose="02020603050405020304" pitchFamily="18" charset="0"/>
                <a:cs typeface="Times New Roman" panose="02020603050405020304" pitchFamily="18" charset="0"/>
              </a:rPr>
              <a:t>up</a:t>
            </a:r>
            <a:r>
              <a:rPr lang="en-US" sz="4400" b="1" spc="-155" dirty="0">
                <a:solidFill>
                  <a:srgbClr val="2B563B"/>
                </a:solidFill>
                <a:latin typeface="Times New Roman" panose="02020603050405020304" pitchFamily="18" charset="0"/>
                <a:cs typeface="Times New Roman" panose="02020603050405020304" pitchFamily="18" charset="0"/>
              </a:rPr>
              <a:t> </a:t>
            </a:r>
            <a:r>
              <a:rPr lang="en-US" sz="4400" b="1" spc="-40" dirty="0">
                <a:solidFill>
                  <a:srgbClr val="2B563B"/>
                </a:solidFill>
                <a:latin typeface="Times New Roman" panose="02020603050405020304" pitchFamily="18" charset="0"/>
                <a:cs typeface="Times New Roman" panose="02020603050405020304" pitchFamily="18" charset="0"/>
              </a:rPr>
              <a:t>t</a:t>
            </a:r>
            <a:r>
              <a:rPr lang="en-US" sz="4400" b="1" spc="-70" dirty="0">
                <a:solidFill>
                  <a:srgbClr val="2B563B"/>
                </a:solidFill>
                <a:latin typeface="Times New Roman" panose="02020603050405020304" pitchFamily="18" charset="0"/>
                <a:cs typeface="Times New Roman" panose="02020603050405020304" pitchFamily="18" charset="0"/>
              </a:rPr>
              <a:t>h</a:t>
            </a:r>
            <a:r>
              <a:rPr lang="en-US" sz="4400" b="1" spc="-25" dirty="0">
                <a:solidFill>
                  <a:srgbClr val="2B563B"/>
                </a:solidFill>
                <a:latin typeface="Times New Roman" panose="02020603050405020304" pitchFamily="18" charset="0"/>
                <a:cs typeface="Times New Roman" panose="02020603050405020304" pitchFamily="18" charset="0"/>
              </a:rPr>
              <a:t>e</a:t>
            </a:r>
            <a:r>
              <a:rPr lang="en-US" sz="4400" b="1" spc="-155" dirty="0">
                <a:solidFill>
                  <a:srgbClr val="2B563B"/>
                </a:solidFill>
                <a:latin typeface="Times New Roman" panose="02020603050405020304" pitchFamily="18" charset="0"/>
                <a:cs typeface="Times New Roman" panose="02020603050405020304" pitchFamily="18" charset="0"/>
              </a:rPr>
              <a:t> </a:t>
            </a:r>
            <a:r>
              <a:rPr lang="en-US" sz="4400" b="1" spc="-25" dirty="0">
                <a:solidFill>
                  <a:srgbClr val="2B563B"/>
                </a:solidFill>
                <a:latin typeface="Times New Roman" panose="02020603050405020304" pitchFamily="18" charset="0"/>
                <a:cs typeface="Times New Roman" panose="02020603050405020304" pitchFamily="18" charset="0"/>
              </a:rPr>
              <a:t>p</a:t>
            </a:r>
            <a:r>
              <a:rPr lang="en-US" sz="4400" b="1" spc="-65" dirty="0">
                <a:solidFill>
                  <a:srgbClr val="2B563B"/>
                </a:solidFill>
                <a:latin typeface="Times New Roman" panose="02020603050405020304" pitchFamily="18" charset="0"/>
                <a:cs typeface="Times New Roman" panose="02020603050405020304" pitchFamily="18" charset="0"/>
              </a:rPr>
              <a:t>r</a:t>
            </a:r>
            <a:r>
              <a:rPr lang="en-US" sz="4400" b="1" spc="20" dirty="0">
                <a:solidFill>
                  <a:srgbClr val="2B563B"/>
                </a:solidFill>
                <a:latin typeface="Times New Roman" panose="02020603050405020304" pitchFamily="18" charset="0"/>
                <a:cs typeface="Times New Roman" panose="02020603050405020304" pitchFamily="18" charset="0"/>
              </a:rPr>
              <a:t>o</a:t>
            </a:r>
            <a:r>
              <a:rPr lang="en-US" sz="4400" b="1" spc="15" dirty="0">
                <a:solidFill>
                  <a:srgbClr val="2B563B"/>
                </a:solidFill>
                <a:latin typeface="Times New Roman" panose="02020603050405020304" pitchFamily="18" charset="0"/>
                <a:cs typeface="Times New Roman" panose="02020603050405020304" pitchFamily="18" charset="0"/>
              </a:rPr>
              <a:t>c</a:t>
            </a:r>
            <a:r>
              <a:rPr lang="en-US" sz="4400" b="1" spc="-30" dirty="0">
                <a:solidFill>
                  <a:srgbClr val="2B563B"/>
                </a:solidFill>
                <a:latin typeface="Times New Roman" panose="02020603050405020304" pitchFamily="18" charset="0"/>
                <a:cs typeface="Times New Roman" panose="02020603050405020304" pitchFamily="18" charset="0"/>
              </a:rPr>
              <a:t>e</a:t>
            </a:r>
            <a:r>
              <a:rPr lang="en-US" sz="4400" b="1" spc="-90" dirty="0">
                <a:solidFill>
                  <a:srgbClr val="2B563B"/>
                </a:solidFill>
                <a:latin typeface="Times New Roman" panose="02020603050405020304" pitchFamily="18" charset="0"/>
                <a:cs typeface="Times New Roman" panose="02020603050405020304" pitchFamily="18" charset="0"/>
              </a:rPr>
              <a:t>s</a:t>
            </a:r>
            <a:r>
              <a:rPr lang="en-US" sz="4400" b="1" spc="-95" dirty="0">
                <a:solidFill>
                  <a:srgbClr val="2B563B"/>
                </a:solidFill>
                <a:latin typeface="Times New Roman" panose="02020603050405020304" pitchFamily="18" charset="0"/>
                <a:cs typeface="Times New Roman" panose="02020603050405020304" pitchFamily="18" charset="0"/>
              </a:rPr>
              <a:t>s</a:t>
            </a:r>
            <a:r>
              <a:rPr lang="en-US" sz="4400" b="1" spc="-290" dirty="0">
                <a:solidFill>
                  <a:srgbClr val="2B563B"/>
                </a:solidFill>
                <a:latin typeface="Times New Roman" panose="02020603050405020304" pitchFamily="18" charset="0"/>
                <a:cs typeface="Times New Roman" panose="02020603050405020304" pitchFamily="18" charset="0"/>
              </a:rPr>
              <a:t>.</a:t>
            </a:r>
            <a:endParaRPr lang="en-US" sz="44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C2D41-EDBE-6EDA-145B-127BF8B5E2E2}"/>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1E9FBBA0-6E51-B363-D31A-3A86BD59977B}"/>
              </a:ext>
            </a:extLst>
          </p:cNvPr>
          <p:cNvSpPr>
            <a:spLocks noGrp="1"/>
          </p:cNvSpPr>
          <p:nvPr>
            <p:ph type="body" idx="1"/>
          </p:nvPr>
        </p:nvSpPr>
        <p:spPr/>
        <p:txBody>
          <a:bodyPr/>
          <a:lstStyle/>
          <a:p>
            <a:endParaRPr lang="en-IN" dirty="0"/>
          </a:p>
        </p:txBody>
      </p:sp>
      <p:pic>
        <p:nvPicPr>
          <p:cNvPr id="4" name="object 2">
            <a:extLst>
              <a:ext uri="{FF2B5EF4-FFF2-40B4-BE49-F238E27FC236}">
                <a16:creationId xmlns:a16="http://schemas.microsoft.com/office/drawing/2014/main" id="{E82153D2-E352-7933-DCD0-9F1D0FF4BA85}"/>
              </a:ext>
            </a:extLst>
          </p:cNvPr>
          <p:cNvPicPr/>
          <p:nvPr/>
        </p:nvPicPr>
        <p:blipFill>
          <a:blip r:embed="rId2" cstate="print"/>
          <a:stretch>
            <a:fillRect/>
          </a:stretch>
        </p:blipFill>
        <p:spPr>
          <a:xfrm>
            <a:off x="0" y="0"/>
            <a:ext cx="18288000" cy="10287000"/>
          </a:xfrm>
          <a:prstGeom prst="rect">
            <a:avLst/>
          </a:prstGeom>
        </p:spPr>
      </p:pic>
      <p:sp>
        <p:nvSpPr>
          <p:cNvPr id="5" name="TextBox 4">
            <a:extLst>
              <a:ext uri="{FF2B5EF4-FFF2-40B4-BE49-F238E27FC236}">
                <a16:creationId xmlns:a16="http://schemas.microsoft.com/office/drawing/2014/main" id="{B12B9D0E-D4BC-86E2-C822-053F1036FA6C}"/>
              </a:ext>
            </a:extLst>
          </p:cNvPr>
          <p:cNvSpPr txBox="1"/>
          <p:nvPr/>
        </p:nvSpPr>
        <p:spPr>
          <a:xfrm>
            <a:off x="2749551" y="654050"/>
            <a:ext cx="14636114" cy="1569660"/>
          </a:xfrm>
          <a:prstGeom prst="rect">
            <a:avLst/>
          </a:prstGeom>
          <a:noFill/>
        </p:spPr>
        <p:txBody>
          <a:bodyPr wrap="square" rtlCol="0">
            <a:spAutoFit/>
          </a:bodyPr>
          <a:lstStyle/>
          <a:p>
            <a:pPr algn="ctr"/>
            <a:r>
              <a:rPr lang="en-US" sz="4800" b="1" dirty="0">
                <a:solidFill>
                  <a:schemeClr val="bg2">
                    <a:lumMod val="25000"/>
                  </a:schemeClr>
                </a:solidFill>
                <a:latin typeface="Times New Roman" panose="02020603050405020304" pitchFamily="18" charset="0"/>
                <a:cs typeface="Times New Roman" panose="02020603050405020304" pitchFamily="18" charset="0"/>
              </a:rPr>
              <a:t>PSEUDOCODE FOR MAXIMUM NUMBER OF NON-OVERLAPPING SUBSTRINGS</a:t>
            </a:r>
            <a:endParaRPr lang="en-IN" sz="4800" b="1"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A1D498E0-DB42-86E4-E6EA-4E077DD43830}"/>
              </a:ext>
            </a:extLst>
          </p:cNvPr>
          <p:cNvSpPr txBox="1"/>
          <p:nvPr/>
        </p:nvSpPr>
        <p:spPr>
          <a:xfrm>
            <a:off x="1386840" y="2409519"/>
            <a:ext cx="7696251" cy="8586966"/>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void findMaxNonOverlappingSubstrings(char[] s) {</a:t>
            </a:r>
          </a:p>
          <a:p>
            <a:r>
              <a:rPr lang="en-US" sz="2400" b="1" dirty="0">
                <a:latin typeface="Times New Roman" panose="02020603050405020304" pitchFamily="18" charset="0"/>
                <a:cs typeface="Times New Roman" panose="02020603050405020304" pitchFamily="18" charset="0"/>
              </a:rPr>
              <a:t>    int first[26], last[26];</a:t>
            </a:r>
          </a:p>
          <a:p>
            <a:r>
              <a:rPr lang="en-US" sz="2400" b="1" dirty="0">
                <a:latin typeface="Times New Roman" panose="02020603050405020304" pitchFamily="18" charset="0"/>
                <a:cs typeface="Times New Roman" panose="02020603050405020304" pitchFamily="18" charset="0"/>
              </a:rPr>
              <a:t>    int n = length(s);</a:t>
            </a:r>
          </a:p>
          <a:p>
            <a:endParaRPr lang="en-US" sz="2400" b="1"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    </a:t>
            </a:r>
            <a:r>
              <a:rPr lang="en-US" sz="2400" b="1" dirty="0">
                <a:solidFill>
                  <a:schemeClr val="tx2"/>
                </a:solidFill>
                <a:latin typeface="Times New Roman" panose="02020603050405020304" pitchFamily="18" charset="0"/>
                <a:cs typeface="Times New Roman" panose="02020603050405020304" pitchFamily="18" charset="0"/>
              </a:rPr>
              <a:t>// Initialize first and last occurrence arrays</a:t>
            </a:r>
          </a:p>
          <a:p>
            <a:r>
              <a:rPr lang="en-US" sz="2400" b="1" dirty="0">
                <a:latin typeface="Times New Roman" panose="02020603050405020304" pitchFamily="18" charset="0"/>
                <a:cs typeface="Times New Roman" panose="02020603050405020304" pitchFamily="18" charset="0"/>
              </a:rPr>
              <a:t>    for (</a:t>
            </a:r>
            <a:r>
              <a:rPr lang="en-US" sz="2400" b="1" dirty="0" err="1">
                <a:latin typeface="Times New Roman" panose="02020603050405020304" pitchFamily="18" charset="0"/>
                <a:cs typeface="Times New Roman" panose="02020603050405020304" pitchFamily="18" charset="0"/>
              </a:rPr>
              <a:t>i</a:t>
            </a:r>
            <a:r>
              <a:rPr lang="en-US" sz="2400" b="1" dirty="0">
                <a:latin typeface="Times New Roman" panose="02020603050405020304" pitchFamily="18" charset="0"/>
                <a:cs typeface="Times New Roman" panose="02020603050405020304" pitchFamily="18" charset="0"/>
              </a:rPr>
              <a:t> = 0; </a:t>
            </a:r>
            <a:r>
              <a:rPr lang="en-US" sz="2400" b="1" dirty="0" err="1">
                <a:latin typeface="Times New Roman" panose="02020603050405020304" pitchFamily="18" charset="0"/>
                <a:cs typeface="Times New Roman" panose="02020603050405020304" pitchFamily="18" charset="0"/>
              </a:rPr>
              <a:t>i</a:t>
            </a:r>
            <a:r>
              <a:rPr lang="en-US" sz="2400" b="1" dirty="0">
                <a:latin typeface="Times New Roman" panose="02020603050405020304" pitchFamily="18" charset="0"/>
                <a:cs typeface="Times New Roman" panose="02020603050405020304" pitchFamily="18" charset="0"/>
              </a:rPr>
              <a:t> &lt; 26; </a:t>
            </a:r>
            <a:r>
              <a:rPr lang="en-US" sz="2400" b="1" dirty="0" err="1">
                <a:latin typeface="Times New Roman" panose="02020603050405020304" pitchFamily="18" charset="0"/>
                <a:cs typeface="Times New Roman" panose="02020603050405020304" pitchFamily="18" charset="0"/>
              </a:rPr>
              <a:t>i</a:t>
            </a:r>
            <a:r>
              <a:rPr lang="en-US" sz="2400" b="1" dirty="0">
                <a:latin typeface="Times New Roman" panose="02020603050405020304" pitchFamily="18" charset="0"/>
                <a:cs typeface="Times New Roman" panose="02020603050405020304" pitchFamily="18" charset="0"/>
              </a:rPr>
              <a:t>++) first[</a:t>
            </a:r>
            <a:r>
              <a:rPr lang="en-US" sz="2400" b="1" dirty="0" err="1">
                <a:latin typeface="Times New Roman" panose="02020603050405020304" pitchFamily="18" charset="0"/>
                <a:cs typeface="Times New Roman" panose="02020603050405020304" pitchFamily="18" charset="0"/>
              </a:rPr>
              <a:t>i</a:t>
            </a:r>
            <a:r>
              <a:rPr lang="en-US" sz="2400" b="1" dirty="0">
                <a:latin typeface="Times New Roman" panose="02020603050405020304" pitchFamily="18" charset="0"/>
                <a:cs typeface="Times New Roman" panose="02020603050405020304" pitchFamily="18" charset="0"/>
              </a:rPr>
              <a:t>] = last[</a:t>
            </a:r>
            <a:r>
              <a:rPr lang="en-US" sz="2400" b="1" dirty="0" err="1">
                <a:latin typeface="Times New Roman" panose="02020603050405020304" pitchFamily="18" charset="0"/>
                <a:cs typeface="Times New Roman" panose="02020603050405020304" pitchFamily="18" charset="0"/>
              </a:rPr>
              <a:t>i</a:t>
            </a:r>
            <a:r>
              <a:rPr lang="en-US" sz="2400" b="1" dirty="0">
                <a:latin typeface="Times New Roman" panose="02020603050405020304" pitchFamily="18" charset="0"/>
                <a:cs typeface="Times New Roman" panose="02020603050405020304" pitchFamily="18" charset="0"/>
              </a:rPr>
              <a:t>] = -1;</a:t>
            </a:r>
          </a:p>
          <a:p>
            <a:endParaRPr lang="en-US" sz="2400" b="1"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    </a:t>
            </a:r>
            <a:r>
              <a:rPr lang="en-US" sz="2400" b="1" dirty="0">
                <a:solidFill>
                  <a:schemeClr val="tx2"/>
                </a:solidFill>
                <a:latin typeface="Times New Roman" panose="02020603050405020304" pitchFamily="18" charset="0"/>
                <a:cs typeface="Times New Roman" panose="02020603050405020304" pitchFamily="18" charset="0"/>
              </a:rPr>
              <a:t>// Record first and last positions of each character</a:t>
            </a:r>
          </a:p>
          <a:p>
            <a:r>
              <a:rPr lang="en-US" sz="2400" b="1" dirty="0">
                <a:latin typeface="Times New Roman" panose="02020603050405020304" pitchFamily="18" charset="0"/>
                <a:cs typeface="Times New Roman" panose="02020603050405020304" pitchFamily="18" charset="0"/>
              </a:rPr>
              <a:t>    for (</a:t>
            </a:r>
            <a:r>
              <a:rPr lang="en-US" sz="2400" b="1" dirty="0" err="1">
                <a:latin typeface="Times New Roman" panose="02020603050405020304" pitchFamily="18" charset="0"/>
                <a:cs typeface="Times New Roman" panose="02020603050405020304" pitchFamily="18" charset="0"/>
              </a:rPr>
              <a:t>i</a:t>
            </a:r>
            <a:r>
              <a:rPr lang="en-US" sz="2400" b="1" dirty="0">
                <a:latin typeface="Times New Roman" panose="02020603050405020304" pitchFamily="18" charset="0"/>
                <a:cs typeface="Times New Roman" panose="02020603050405020304" pitchFamily="18" charset="0"/>
              </a:rPr>
              <a:t> = 0; </a:t>
            </a:r>
            <a:r>
              <a:rPr lang="en-US" sz="2400" b="1" dirty="0" err="1">
                <a:latin typeface="Times New Roman" panose="02020603050405020304" pitchFamily="18" charset="0"/>
                <a:cs typeface="Times New Roman" panose="02020603050405020304" pitchFamily="18" charset="0"/>
              </a:rPr>
              <a:t>i</a:t>
            </a:r>
            <a:r>
              <a:rPr lang="en-US" sz="2400" b="1" dirty="0">
                <a:latin typeface="Times New Roman" panose="02020603050405020304" pitchFamily="18" charset="0"/>
                <a:cs typeface="Times New Roman" panose="02020603050405020304" pitchFamily="18" charset="0"/>
              </a:rPr>
              <a:t> &lt; n; </a:t>
            </a:r>
            <a:r>
              <a:rPr lang="en-US" sz="2400" b="1" dirty="0" err="1">
                <a:latin typeface="Times New Roman" panose="02020603050405020304" pitchFamily="18" charset="0"/>
                <a:cs typeface="Times New Roman" panose="02020603050405020304" pitchFamily="18" charset="0"/>
              </a:rPr>
              <a:t>i</a:t>
            </a:r>
            <a:r>
              <a:rPr lang="en-US" sz="2400" b="1" dirty="0">
                <a:latin typeface="Times New Roman" panose="02020603050405020304" pitchFamily="18" charset="0"/>
                <a:cs typeface="Times New Roman" panose="02020603050405020304" pitchFamily="18" charset="0"/>
              </a:rPr>
              <a:t>++) {</a:t>
            </a:r>
          </a:p>
          <a:p>
            <a:r>
              <a:rPr lang="en-US" sz="2400" b="1" dirty="0">
                <a:latin typeface="Times New Roman" panose="02020603050405020304" pitchFamily="18" charset="0"/>
                <a:cs typeface="Times New Roman" panose="02020603050405020304" pitchFamily="18" charset="0"/>
              </a:rPr>
              <a:t>        int index = s[</a:t>
            </a:r>
            <a:r>
              <a:rPr lang="en-US" sz="2400" b="1" dirty="0" err="1">
                <a:latin typeface="Times New Roman" panose="02020603050405020304" pitchFamily="18" charset="0"/>
                <a:cs typeface="Times New Roman" panose="02020603050405020304" pitchFamily="18" charset="0"/>
              </a:rPr>
              <a:t>i</a:t>
            </a:r>
            <a:r>
              <a:rPr lang="en-US" sz="2400" b="1" dirty="0">
                <a:latin typeface="Times New Roman" panose="02020603050405020304" pitchFamily="18" charset="0"/>
                <a:cs typeface="Times New Roman" panose="02020603050405020304" pitchFamily="18" charset="0"/>
              </a:rPr>
              <a:t>] - 'a';</a:t>
            </a:r>
          </a:p>
          <a:p>
            <a:r>
              <a:rPr lang="en-US" sz="2400" b="1" dirty="0">
                <a:latin typeface="Times New Roman" panose="02020603050405020304" pitchFamily="18" charset="0"/>
                <a:cs typeface="Times New Roman" panose="02020603050405020304" pitchFamily="18" charset="0"/>
              </a:rPr>
              <a:t>        if (first[index] == -1) first[index] = </a:t>
            </a:r>
            <a:r>
              <a:rPr lang="en-US" sz="2400" b="1" dirty="0" err="1">
                <a:latin typeface="Times New Roman" panose="02020603050405020304" pitchFamily="18" charset="0"/>
                <a:cs typeface="Times New Roman" panose="02020603050405020304" pitchFamily="18" charset="0"/>
              </a:rPr>
              <a:t>i</a:t>
            </a:r>
            <a:r>
              <a:rPr lang="en-US" sz="2400" b="1" dirty="0">
                <a:latin typeface="Times New Roman" panose="02020603050405020304" pitchFamily="18" charset="0"/>
                <a:cs typeface="Times New Roman" panose="02020603050405020304" pitchFamily="18" charset="0"/>
              </a:rPr>
              <a:t>;</a:t>
            </a:r>
          </a:p>
          <a:p>
            <a:r>
              <a:rPr lang="en-US" sz="2400" b="1" dirty="0">
                <a:latin typeface="Times New Roman" panose="02020603050405020304" pitchFamily="18" charset="0"/>
                <a:cs typeface="Times New Roman" panose="02020603050405020304" pitchFamily="18" charset="0"/>
              </a:rPr>
              <a:t>        last[index] = </a:t>
            </a:r>
            <a:r>
              <a:rPr lang="en-US" sz="2400" b="1" dirty="0" err="1">
                <a:latin typeface="Times New Roman" panose="02020603050405020304" pitchFamily="18" charset="0"/>
                <a:cs typeface="Times New Roman" panose="02020603050405020304" pitchFamily="18" charset="0"/>
              </a:rPr>
              <a:t>i</a:t>
            </a:r>
            <a:r>
              <a:rPr lang="en-US" sz="2400" b="1" dirty="0">
                <a:latin typeface="Times New Roman" panose="02020603050405020304" pitchFamily="18" charset="0"/>
                <a:cs typeface="Times New Roman" panose="02020603050405020304" pitchFamily="18" charset="0"/>
              </a:rPr>
              <a:t>;</a:t>
            </a:r>
          </a:p>
          <a:p>
            <a:r>
              <a:rPr lang="en-US" sz="2400" b="1" dirty="0">
                <a:latin typeface="Times New Roman" panose="02020603050405020304" pitchFamily="18" charset="0"/>
                <a:cs typeface="Times New Roman" panose="02020603050405020304" pitchFamily="18" charset="0"/>
              </a:rPr>
              <a:t>    }</a:t>
            </a:r>
          </a:p>
          <a:p>
            <a:endParaRPr lang="en-US" sz="2400" b="1"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    int end = -1;  // Tracks the end of the current non-overlapping substring</a:t>
            </a:r>
          </a:p>
          <a:p>
            <a:r>
              <a:rPr lang="en-US" sz="2400" b="1" dirty="0">
                <a:latin typeface="Times New Roman" panose="02020603050405020304" pitchFamily="18" charset="0"/>
                <a:cs typeface="Times New Roman" panose="02020603050405020304" pitchFamily="18" charset="0"/>
              </a:rPr>
              <a:t>    for (</a:t>
            </a:r>
            <a:r>
              <a:rPr lang="en-US" sz="2400" b="1" dirty="0" err="1">
                <a:latin typeface="Times New Roman" panose="02020603050405020304" pitchFamily="18" charset="0"/>
                <a:cs typeface="Times New Roman" panose="02020603050405020304" pitchFamily="18" charset="0"/>
              </a:rPr>
              <a:t>i</a:t>
            </a:r>
            <a:r>
              <a:rPr lang="en-US" sz="2400" b="1" dirty="0">
                <a:latin typeface="Times New Roman" panose="02020603050405020304" pitchFamily="18" charset="0"/>
                <a:cs typeface="Times New Roman" panose="02020603050405020304" pitchFamily="18" charset="0"/>
              </a:rPr>
              <a:t> = 0; </a:t>
            </a:r>
            <a:r>
              <a:rPr lang="en-US" sz="2400" b="1" dirty="0" err="1">
                <a:latin typeface="Times New Roman" panose="02020603050405020304" pitchFamily="18" charset="0"/>
                <a:cs typeface="Times New Roman" panose="02020603050405020304" pitchFamily="18" charset="0"/>
              </a:rPr>
              <a:t>i</a:t>
            </a:r>
            <a:r>
              <a:rPr lang="en-US" sz="2400" b="1" dirty="0">
                <a:latin typeface="Times New Roman" panose="02020603050405020304" pitchFamily="18" charset="0"/>
                <a:cs typeface="Times New Roman" panose="02020603050405020304" pitchFamily="18" charset="0"/>
              </a:rPr>
              <a:t> &lt; n; </a:t>
            </a:r>
            <a:r>
              <a:rPr lang="en-US" sz="2400" b="1" dirty="0" err="1">
                <a:latin typeface="Times New Roman" panose="02020603050405020304" pitchFamily="18" charset="0"/>
                <a:cs typeface="Times New Roman" panose="02020603050405020304" pitchFamily="18" charset="0"/>
              </a:rPr>
              <a:t>i</a:t>
            </a:r>
            <a:r>
              <a:rPr lang="en-US" sz="2400" b="1" dirty="0">
                <a:latin typeface="Times New Roman" panose="02020603050405020304" pitchFamily="18" charset="0"/>
                <a:cs typeface="Times New Roman" panose="02020603050405020304" pitchFamily="18" charset="0"/>
              </a:rPr>
              <a:t>++) {</a:t>
            </a:r>
          </a:p>
          <a:p>
            <a:r>
              <a:rPr lang="en-US" sz="2400" b="1" dirty="0">
                <a:latin typeface="Times New Roman" panose="02020603050405020304" pitchFamily="18" charset="0"/>
                <a:cs typeface="Times New Roman" panose="02020603050405020304" pitchFamily="18" charset="0"/>
              </a:rPr>
              <a:t>        int index = s[</a:t>
            </a:r>
            <a:r>
              <a:rPr lang="en-US" sz="2400" b="1" dirty="0" err="1">
                <a:latin typeface="Times New Roman" panose="02020603050405020304" pitchFamily="18" charset="0"/>
                <a:cs typeface="Times New Roman" panose="02020603050405020304" pitchFamily="18" charset="0"/>
              </a:rPr>
              <a:t>i</a:t>
            </a:r>
            <a:r>
              <a:rPr lang="en-US" sz="2400" b="1" dirty="0">
                <a:latin typeface="Times New Roman" panose="02020603050405020304" pitchFamily="18" charset="0"/>
                <a:cs typeface="Times New Roman" panose="02020603050405020304" pitchFamily="18" charset="0"/>
              </a:rPr>
              <a:t>] - 'a';</a:t>
            </a:r>
          </a:p>
          <a:p>
            <a:r>
              <a:rPr lang="en-US" sz="2400" b="1" dirty="0">
                <a:latin typeface="Times New Roman" panose="02020603050405020304" pitchFamily="18" charset="0"/>
                <a:cs typeface="Times New Roman" panose="02020603050405020304" pitchFamily="18" charset="0"/>
              </a:rPr>
              <a:t>        if (first[index] == </a:t>
            </a:r>
            <a:r>
              <a:rPr lang="en-US" sz="2400" b="1" dirty="0" err="1">
                <a:latin typeface="Times New Roman" panose="02020603050405020304" pitchFamily="18" charset="0"/>
                <a:cs typeface="Times New Roman" panose="02020603050405020304" pitchFamily="18" charset="0"/>
              </a:rPr>
              <a:t>i</a:t>
            </a:r>
            <a:r>
              <a:rPr lang="en-US" sz="2400" b="1" dirty="0">
                <a:latin typeface="Times New Roman" panose="02020603050405020304" pitchFamily="18" charset="0"/>
                <a:cs typeface="Times New Roman" panose="02020603050405020304" pitchFamily="18" charset="0"/>
              </a:rPr>
              <a:t>) {</a:t>
            </a:r>
          </a:p>
          <a:p>
            <a:r>
              <a:rPr lang="en-US" sz="2400" b="1" dirty="0">
                <a:latin typeface="Times New Roman" panose="02020603050405020304" pitchFamily="18" charset="0"/>
                <a:cs typeface="Times New Roman" panose="02020603050405020304" pitchFamily="18" charset="0"/>
              </a:rPr>
              <a:t>            int </a:t>
            </a:r>
            <a:r>
              <a:rPr lang="en-US" sz="2400" b="1" dirty="0" err="1">
                <a:latin typeface="Times New Roman" panose="02020603050405020304" pitchFamily="18" charset="0"/>
                <a:cs typeface="Times New Roman" panose="02020603050405020304" pitchFamily="18" charset="0"/>
              </a:rPr>
              <a:t>new_end</a:t>
            </a:r>
            <a:r>
              <a:rPr lang="en-US" sz="2400" b="1" dirty="0">
                <a:latin typeface="Times New Roman" panose="02020603050405020304" pitchFamily="18" charset="0"/>
                <a:cs typeface="Times New Roman" panose="02020603050405020304" pitchFamily="18" charset="0"/>
              </a:rPr>
              <a:t> = last[index];</a:t>
            </a:r>
          </a:p>
          <a:p>
            <a:endParaRPr lang="en-US" sz="2400" b="1"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            </a:t>
            </a:r>
          </a:p>
          <a:p>
            <a:r>
              <a:rPr lang="en-US" sz="2400" b="1" dirty="0">
                <a:latin typeface="Times New Roman" panose="02020603050405020304" pitchFamily="18" charset="0"/>
                <a:cs typeface="Times New Roman" panose="02020603050405020304" pitchFamily="18" charset="0"/>
              </a:rPr>
              <a:t>            </a:t>
            </a:r>
            <a:endParaRPr lang="en-IN" sz="24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F96EC76-AF98-7AC8-F5E4-E4C9528F06FA}"/>
              </a:ext>
            </a:extLst>
          </p:cNvPr>
          <p:cNvSpPr txBox="1"/>
          <p:nvPr/>
        </p:nvSpPr>
        <p:spPr>
          <a:xfrm>
            <a:off x="10067608" y="3473450"/>
            <a:ext cx="6623634" cy="5324535"/>
          </a:xfrm>
          <a:prstGeom prst="rect">
            <a:avLst/>
          </a:prstGeom>
          <a:noFill/>
        </p:spPr>
        <p:txBody>
          <a:bodyPr wrap="square" rtlCol="0">
            <a:spAutoFit/>
          </a:bodyPr>
          <a:lstStyle/>
          <a:p>
            <a:r>
              <a:rPr lang="en-US" sz="2000" b="1" dirty="0">
                <a:solidFill>
                  <a:schemeClr val="tx2"/>
                </a:solidFill>
                <a:latin typeface="Times New Roman" panose="02020603050405020304" pitchFamily="18" charset="0"/>
                <a:cs typeface="Times New Roman" panose="02020603050405020304" pitchFamily="18" charset="0"/>
              </a:rPr>
              <a:t>// Expand to cover all characters within the substring</a:t>
            </a:r>
          </a:p>
          <a:p>
            <a:r>
              <a:rPr lang="en-US" sz="2000" b="1" dirty="0">
                <a:latin typeface="Times New Roman" panose="02020603050405020304" pitchFamily="18" charset="0"/>
                <a:cs typeface="Times New Roman" panose="02020603050405020304" pitchFamily="18" charset="0"/>
              </a:rPr>
              <a:t>            for (j = </a:t>
            </a:r>
            <a:r>
              <a:rPr lang="en-US" sz="2000" b="1" dirty="0" err="1">
                <a:latin typeface="Times New Roman" panose="02020603050405020304" pitchFamily="18" charset="0"/>
                <a:cs typeface="Times New Roman" panose="02020603050405020304" pitchFamily="18" charset="0"/>
              </a:rPr>
              <a:t>i</a:t>
            </a:r>
            <a:r>
              <a:rPr lang="en-US" sz="2000" b="1" dirty="0">
                <a:latin typeface="Times New Roman" panose="02020603050405020304" pitchFamily="18" charset="0"/>
                <a:cs typeface="Times New Roman" panose="02020603050405020304" pitchFamily="18" charset="0"/>
              </a:rPr>
              <a:t>; j &lt;= </a:t>
            </a:r>
            <a:r>
              <a:rPr lang="en-US" sz="2000" b="1" dirty="0" err="1">
                <a:latin typeface="Times New Roman" panose="02020603050405020304" pitchFamily="18" charset="0"/>
                <a:cs typeface="Times New Roman" panose="02020603050405020304" pitchFamily="18" charset="0"/>
              </a:rPr>
              <a:t>new_end</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j++</a:t>
            </a:r>
            <a:r>
              <a:rPr lang="en-US" sz="2000" b="1" dirty="0">
                <a:latin typeface="Times New Roman" panose="02020603050405020304" pitchFamily="18" charset="0"/>
                <a:cs typeface="Times New Roman" panose="02020603050405020304" pitchFamily="18" charset="0"/>
              </a:rPr>
              <a:t>) {</a:t>
            </a:r>
          </a:p>
          <a:p>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new_end</a:t>
            </a:r>
            <a:r>
              <a:rPr lang="en-US" sz="2000" b="1" dirty="0">
                <a:latin typeface="Times New Roman" panose="02020603050405020304" pitchFamily="18" charset="0"/>
                <a:cs typeface="Times New Roman" panose="02020603050405020304" pitchFamily="18" charset="0"/>
              </a:rPr>
              <a:t> = max(</a:t>
            </a:r>
            <a:r>
              <a:rPr lang="en-US" sz="2000" b="1" dirty="0" err="1">
                <a:latin typeface="Times New Roman" panose="02020603050405020304" pitchFamily="18" charset="0"/>
                <a:cs typeface="Times New Roman" panose="02020603050405020304" pitchFamily="18" charset="0"/>
              </a:rPr>
              <a:t>new_end</a:t>
            </a:r>
            <a:r>
              <a:rPr lang="en-US" sz="2000" b="1" dirty="0">
                <a:latin typeface="Times New Roman" panose="02020603050405020304" pitchFamily="18" charset="0"/>
                <a:cs typeface="Times New Roman" panose="02020603050405020304" pitchFamily="18" charset="0"/>
              </a:rPr>
              <a:t>, last[s[j] - 'a']);</a:t>
            </a:r>
          </a:p>
          <a:p>
            <a:r>
              <a:rPr lang="en-US" sz="2000" b="1" dirty="0">
                <a:latin typeface="Times New Roman" panose="02020603050405020304" pitchFamily="18" charset="0"/>
                <a:cs typeface="Times New Roman" panose="02020603050405020304" pitchFamily="18" charset="0"/>
              </a:rPr>
              <a:t>            }</a:t>
            </a:r>
          </a:p>
          <a:p>
            <a:r>
              <a:rPr lang="en-US" sz="2000" b="1" dirty="0">
                <a:solidFill>
                  <a:schemeClr val="tx2"/>
                </a:solidFill>
                <a:latin typeface="Times New Roman" panose="02020603050405020304" pitchFamily="18" charset="0"/>
                <a:cs typeface="Times New Roman" panose="02020603050405020304" pitchFamily="18" charset="0"/>
              </a:rPr>
              <a:t>// If no overlap, add this substring</a:t>
            </a:r>
          </a:p>
          <a:p>
            <a:r>
              <a:rPr lang="en-US" sz="2000" b="1" dirty="0">
                <a:latin typeface="Times New Roman" panose="02020603050405020304" pitchFamily="18" charset="0"/>
                <a:cs typeface="Times New Roman" panose="02020603050405020304" pitchFamily="18" charset="0"/>
              </a:rPr>
              <a:t>            if (</a:t>
            </a:r>
            <a:r>
              <a:rPr lang="en-US" sz="2000" b="1" dirty="0" err="1">
                <a:latin typeface="Times New Roman" panose="02020603050405020304" pitchFamily="18" charset="0"/>
                <a:cs typeface="Times New Roman" panose="02020603050405020304" pitchFamily="18" charset="0"/>
              </a:rPr>
              <a:t>i</a:t>
            </a:r>
            <a:r>
              <a:rPr lang="en-US" sz="2000" b="1" dirty="0">
                <a:latin typeface="Times New Roman" panose="02020603050405020304" pitchFamily="18" charset="0"/>
                <a:cs typeface="Times New Roman" panose="02020603050405020304" pitchFamily="18" charset="0"/>
              </a:rPr>
              <a:t> &gt; end) {</a:t>
            </a:r>
          </a:p>
          <a:p>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printSubstring</a:t>
            </a:r>
            <a:r>
              <a:rPr lang="en-US" sz="2000" b="1" dirty="0">
                <a:latin typeface="Times New Roman" panose="02020603050405020304" pitchFamily="18" charset="0"/>
                <a:cs typeface="Times New Roman" panose="02020603050405020304" pitchFamily="18" charset="0"/>
              </a:rPr>
              <a:t>(s, </a:t>
            </a:r>
            <a:r>
              <a:rPr lang="en-US" sz="2000" b="1" dirty="0" err="1">
                <a:latin typeface="Times New Roman" panose="02020603050405020304" pitchFamily="18" charset="0"/>
                <a:cs typeface="Times New Roman" panose="02020603050405020304" pitchFamily="18" charset="0"/>
              </a:rPr>
              <a:t>i</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new_end</a:t>
            </a:r>
            <a:r>
              <a:rPr lang="en-US" sz="2000" b="1" dirty="0">
                <a:latin typeface="Times New Roman" panose="02020603050405020304" pitchFamily="18" charset="0"/>
                <a:cs typeface="Times New Roman" panose="02020603050405020304" pitchFamily="18" charset="0"/>
              </a:rPr>
              <a:t>);</a:t>
            </a:r>
          </a:p>
          <a:p>
            <a:r>
              <a:rPr lang="en-US" sz="2000" b="1" dirty="0">
                <a:latin typeface="Times New Roman" panose="02020603050405020304" pitchFamily="18" charset="0"/>
                <a:cs typeface="Times New Roman" panose="02020603050405020304" pitchFamily="18" charset="0"/>
              </a:rPr>
              <a:t>                end = </a:t>
            </a:r>
            <a:r>
              <a:rPr lang="en-US" sz="2000" b="1" dirty="0" err="1">
                <a:latin typeface="Times New Roman" panose="02020603050405020304" pitchFamily="18" charset="0"/>
                <a:cs typeface="Times New Roman" panose="02020603050405020304" pitchFamily="18" charset="0"/>
              </a:rPr>
              <a:t>new_end</a:t>
            </a:r>
            <a:r>
              <a:rPr lang="en-US" sz="2000" b="1" dirty="0">
                <a:latin typeface="Times New Roman" panose="02020603050405020304" pitchFamily="18" charset="0"/>
                <a:cs typeface="Times New Roman" panose="02020603050405020304" pitchFamily="18" charset="0"/>
              </a:rPr>
              <a:t>;</a:t>
            </a:r>
          </a:p>
          <a:p>
            <a:r>
              <a:rPr lang="en-US" sz="2000" b="1" dirty="0">
                <a:latin typeface="Times New Roman" panose="02020603050405020304" pitchFamily="18" charset="0"/>
                <a:cs typeface="Times New Roman" panose="02020603050405020304" pitchFamily="18" charset="0"/>
              </a:rPr>
              <a:t>            }</a:t>
            </a:r>
          </a:p>
          <a:p>
            <a:r>
              <a:rPr lang="en-US" sz="2000" b="1" dirty="0">
                <a:latin typeface="Times New Roman" panose="02020603050405020304" pitchFamily="18" charset="0"/>
                <a:cs typeface="Times New Roman" panose="02020603050405020304" pitchFamily="18" charset="0"/>
              </a:rPr>
              <a:t>        }</a:t>
            </a:r>
          </a:p>
          <a:p>
            <a:r>
              <a:rPr lang="en-US" sz="2000" b="1" dirty="0">
                <a:latin typeface="Times New Roman" panose="02020603050405020304" pitchFamily="18" charset="0"/>
                <a:cs typeface="Times New Roman" panose="02020603050405020304" pitchFamily="18" charset="0"/>
              </a:rPr>
              <a:t>    }</a:t>
            </a:r>
          </a:p>
          <a:p>
            <a:r>
              <a:rPr lang="en-US" sz="2000" b="1" dirty="0">
                <a:latin typeface="Times New Roman" panose="02020603050405020304" pitchFamily="18" charset="0"/>
                <a:cs typeface="Times New Roman" panose="02020603050405020304" pitchFamily="18" charset="0"/>
              </a:rPr>
              <a:t>}</a:t>
            </a:r>
          </a:p>
          <a:p>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void </a:t>
            </a:r>
            <a:r>
              <a:rPr lang="en-US" sz="2000" b="1" dirty="0" err="1">
                <a:latin typeface="Times New Roman" panose="02020603050405020304" pitchFamily="18" charset="0"/>
                <a:cs typeface="Times New Roman" panose="02020603050405020304" pitchFamily="18" charset="0"/>
              </a:rPr>
              <a:t>printSubstring</a:t>
            </a:r>
            <a:r>
              <a:rPr lang="en-US" sz="2000" b="1" dirty="0">
                <a:latin typeface="Times New Roman" panose="02020603050405020304" pitchFamily="18" charset="0"/>
                <a:cs typeface="Times New Roman" panose="02020603050405020304" pitchFamily="18" charset="0"/>
              </a:rPr>
              <a:t>(char[] s, int start, int end) {</a:t>
            </a:r>
          </a:p>
          <a:p>
            <a:r>
              <a:rPr lang="en-US" sz="2000" b="1" dirty="0">
                <a:latin typeface="Times New Roman" panose="02020603050405020304" pitchFamily="18" charset="0"/>
                <a:cs typeface="Times New Roman" panose="02020603050405020304" pitchFamily="18" charset="0"/>
              </a:rPr>
              <a:t>    for (</a:t>
            </a:r>
            <a:r>
              <a:rPr lang="en-US" sz="2000" b="1" dirty="0" err="1">
                <a:latin typeface="Times New Roman" panose="02020603050405020304" pitchFamily="18" charset="0"/>
                <a:cs typeface="Times New Roman" panose="02020603050405020304" pitchFamily="18" charset="0"/>
              </a:rPr>
              <a:t>i</a:t>
            </a:r>
            <a:r>
              <a:rPr lang="en-US" sz="2000" b="1" dirty="0">
                <a:latin typeface="Times New Roman" panose="02020603050405020304" pitchFamily="18" charset="0"/>
                <a:cs typeface="Times New Roman" panose="02020603050405020304" pitchFamily="18" charset="0"/>
              </a:rPr>
              <a:t> = start; </a:t>
            </a:r>
            <a:r>
              <a:rPr lang="en-US" sz="2000" b="1" dirty="0" err="1">
                <a:latin typeface="Times New Roman" panose="02020603050405020304" pitchFamily="18" charset="0"/>
                <a:cs typeface="Times New Roman" panose="02020603050405020304" pitchFamily="18" charset="0"/>
              </a:rPr>
              <a:t>i</a:t>
            </a:r>
            <a:r>
              <a:rPr lang="en-US" sz="2000" b="1" dirty="0">
                <a:latin typeface="Times New Roman" panose="02020603050405020304" pitchFamily="18" charset="0"/>
                <a:cs typeface="Times New Roman" panose="02020603050405020304" pitchFamily="18" charset="0"/>
              </a:rPr>
              <a:t> &lt;= end; </a:t>
            </a:r>
            <a:r>
              <a:rPr lang="en-US" sz="2000" b="1" dirty="0" err="1">
                <a:latin typeface="Times New Roman" panose="02020603050405020304" pitchFamily="18" charset="0"/>
                <a:cs typeface="Times New Roman" panose="02020603050405020304" pitchFamily="18" charset="0"/>
              </a:rPr>
              <a:t>i</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printf</a:t>
            </a:r>
            <a:r>
              <a:rPr lang="en-US" sz="2000" b="1" dirty="0">
                <a:latin typeface="Times New Roman" panose="02020603050405020304" pitchFamily="18" charset="0"/>
                <a:cs typeface="Times New Roman" panose="02020603050405020304" pitchFamily="18" charset="0"/>
              </a:rPr>
              <a:t>("%c", s[</a:t>
            </a:r>
            <a:r>
              <a:rPr lang="en-US" sz="2000" b="1" dirty="0" err="1">
                <a:latin typeface="Times New Roman" panose="02020603050405020304" pitchFamily="18" charset="0"/>
                <a:cs typeface="Times New Roman" panose="02020603050405020304" pitchFamily="18" charset="0"/>
              </a:rPr>
              <a:t>i</a:t>
            </a:r>
            <a:r>
              <a:rPr lang="en-US" sz="2000" b="1" dirty="0">
                <a:latin typeface="Times New Roman" panose="02020603050405020304" pitchFamily="18" charset="0"/>
                <a:cs typeface="Times New Roman" panose="02020603050405020304" pitchFamily="18" charset="0"/>
              </a:rPr>
              <a:t>]);</a:t>
            </a:r>
          </a:p>
          <a:p>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printf</a:t>
            </a:r>
            <a:r>
              <a:rPr lang="en-US" sz="2000" b="1" dirty="0">
                <a:latin typeface="Times New Roman" panose="02020603050405020304" pitchFamily="18" charset="0"/>
                <a:cs typeface="Times New Roman" panose="02020603050405020304" pitchFamily="18" charset="0"/>
              </a:rPr>
              <a:t>("\n");</a:t>
            </a:r>
          </a:p>
          <a:p>
            <a:r>
              <a:rPr lang="en-US" sz="20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524804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000"/>
          </a:xfrm>
          <a:prstGeom prst="rect">
            <a:avLst/>
          </a:prstGeom>
        </p:spPr>
      </p:pic>
      <p:pic>
        <p:nvPicPr>
          <p:cNvPr id="3" name="object 3"/>
          <p:cNvPicPr/>
          <p:nvPr/>
        </p:nvPicPr>
        <p:blipFill>
          <a:blip r:embed="rId3" cstate="print"/>
          <a:stretch>
            <a:fillRect/>
          </a:stretch>
        </p:blipFill>
        <p:spPr>
          <a:xfrm>
            <a:off x="10503940" y="2152159"/>
            <a:ext cx="6477000" cy="686752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4" name="object 4"/>
          <p:cNvSpPr txBox="1">
            <a:spLocks noGrp="1"/>
          </p:cNvSpPr>
          <p:nvPr>
            <p:ph type="title"/>
          </p:nvPr>
        </p:nvSpPr>
        <p:spPr>
          <a:xfrm>
            <a:off x="908570" y="1487843"/>
            <a:ext cx="8686800" cy="750847"/>
          </a:xfrm>
          <a:prstGeom prst="rect">
            <a:avLst/>
          </a:prstGeom>
        </p:spPr>
        <p:txBody>
          <a:bodyPr vert="horz" wrap="square" lIns="0" tIns="12065" rIns="0" bIns="0" rtlCol="0">
            <a:spAutoFit/>
          </a:bodyPr>
          <a:lstStyle/>
          <a:p>
            <a:pPr marL="12700">
              <a:lnSpc>
                <a:spcPct val="100000"/>
              </a:lnSpc>
              <a:spcBef>
                <a:spcPts val="95"/>
              </a:spcBef>
            </a:pPr>
            <a:r>
              <a:rPr lang="en-IN" sz="4800" b="1" spc="235" dirty="0">
                <a:solidFill>
                  <a:schemeClr val="bg2">
                    <a:lumMod val="25000"/>
                  </a:schemeClr>
                </a:solidFill>
                <a:latin typeface="Times New Roman" panose="02020603050405020304" pitchFamily="18" charset="0"/>
                <a:cs typeface="Times New Roman" panose="02020603050405020304" pitchFamily="18" charset="0"/>
              </a:rPr>
              <a:t>COMPLEXITY</a:t>
            </a:r>
            <a:r>
              <a:rPr lang="en-IN" sz="4800" b="1" spc="114" dirty="0">
                <a:solidFill>
                  <a:schemeClr val="bg2">
                    <a:lumMod val="25000"/>
                  </a:schemeClr>
                </a:solidFill>
                <a:latin typeface="Times New Roman" panose="02020603050405020304" pitchFamily="18" charset="0"/>
                <a:cs typeface="Times New Roman" panose="02020603050405020304" pitchFamily="18" charset="0"/>
              </a:rPr>
              <a:t> </a:t>
            </a:r>
            <a:r>
              <a:rPr lang="en-IN" sz="4800" b="1" spc="280" dirty="0">
                <a:solidFill>
                  <a:schemeClr val="bg2">
                    <a:lumMod val="25000"/>
                  </a:schemeClr>
                </a:solidFill>
                <a:latin typeface="Times New Roman" panose="02020603050405020304" pitchFamily="18" charset="0"/>
                <a:cs typeface="Times New Roman" panose="02020603050405020304" pitchFamily="18" charset="0"/>
              </a:rPr>
              <a:t>ANALYSIS</a:t>
            </a:r>
            <a:endParaRPr lang="en-IN" sz="4800" b="1"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3B95B15-0FFF-06EC-D14F-A0FDF02F915D}"/>
              </a:ext>
            </a:extLst>
          </p:cNvPr>
          <p:cNvSpPr txBox="1"/>
          <p:nvPr/>
        </p:nvSpPr>
        <p:spPr>
          <a:xfrm>
            <a:off x="908570" y="2940050"/>
            <a:ext cx="9079980" cy="6445034"/>
          </a:xfrm>
          <a:prstGeom prst="rect">
            <a:avLst/>
          </a:prstGeom>
          <a:noFill/>
        </p:spPr>
        <p:txBody>
          <a:bodyPr wrap="square" rtlCol="0">
            <a:spAutoFit/>
          </a:bodyPr>
          <a:lstStyle/>
          <a:p>
            <a:pPr marL="571500" indent="-571500">
              <a:lnSpc>
                <a:spcPct val="150000"/>
              </a:lnSpc>
              <a:buFont typeface="Wingdings" panose="05000000000000000000" pitchFamily="2" charset="2"/>
              <a:buChar char="v"/>
            </a:pPr>
            <a:r>
              <a:rPr lang="en-US" sz="4000" b="1" dirty="0">
                <a:latin typeface="Times New Roman" panose="02020603050405020304" pitchFamily="18" charset="0"/>
                <a:cs typeface="Times New Roman" panose="02020603050405020304" pitchFamily="18" charset="0"/>
              </a:rPr>
              <a:t>Understanding the time and space complexity of  different algorithms is crucial. </a:t>
            </a:r>
          </a:p>
          <a:p>
            <a:pPr marL="571500" indent="-571500">
              <a:lnSpc>
                <a:spcPct val="150000"/>
              </a:lnSpc>
              <a:buFont typeface="Wingdings" panose="05000000000000000000" pitchFamily="2" charset="2"/>
              <a:buChar char="v"/>
            </a:pPr>
            <a:r>
              <a:rPr lang="en-US" sz="4000" b="1" dirty="0">
                <a:latin typeface="Times New Roman" panose="02020603050405020304" pitchFamily="18" charset="0"/>
                <a:cs typeface="Times New Roman" panose="02020603050405020304" pitchFamily="18" charset="0"/>
              </a:rPr>
              <a:t>Each method has  its strengths and weaknesses, and analyzing  their performance helps in selecting the best  approach for speciﬁc scenarios.</a:t>
            </a:r>
            <a:endParaRPr lang="en-IN" sz="4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000"/>
          </a:xfrm>
          <a:prstGeom prst="rect">
            <a:avLst/>
          </a:prstGeom>
        </p:spPr>
      </p:pic>
      <p:pic>
        <p:nvPicPr>
          <p:cNvPr id="3" name="object 3"/>
          <p:cNvPicPr/>
          <p:nvPr/>
        </p:nvPicPr>
        <p:blipFill>
          <a:blip r:embed="rId3" cstate="print"/>
          <a:stretch>
            <a:fillRect/>
          </a:stretch>
        </p:blipFill>
        <p:spPr>
          <a:xfrm>
            <a:off x="3905199" y="6448418"/>
            <a:ext cx="10477499" cy="3838575"/>
          </a:xfrm>
          <a:prstGeom prst="rect">
            <a:avLst/>
          </a:prstGeom>
        </p:spPr>
      </p:pic>
      <p:sp>
        <p:nvSpPr>
          <p:cNvPr id="9" name="object 9"/>
          <p:cNvSpPr txBox="1">
            <a:spLocks noGrp="1"/>
          </p:cNvSpPr>
          <p:nvPr>
            <p:ph type="title"/>
          </p:nvPr>
        </p:nvSpPr>
        <p:spPr>
          <a:xfrm>
            <a:off x="4349750" y="810961"/>
            <a:ext cx="10897244" cy="754053"/>
          </a:xfrm>
          <a:prstGeom prst="rect">
            <a:avLst/>
          </a:prstGeom>
        </p:spPr>
        <p:txBody>
          <a:bodyPr vert="horz" wrap="square" lIns="0" tIns="15240" rIns="0" bIns="0" rtlCol="0">
            <a:spAutoFit/>
          </a:bodyPr>
          <a:lstStyle/>
          <a:p>
            <a:pPr marL="12700">
              <a:lnSpc>
                <a:spcPct val="100000"/>
              </a:lnSpc>
              <a:spcBef>
                <a:spcPts val="120"/>
              </a:spcBef>
            </a:pPr>
            <a:r>
              <a:rPr lang="en-IN" sz="4800" b="1" spc="240" dirty="0">
                <a:solidFill>
                  <a:schemeClr val="bg2">
                    <a:lumMod val="25000"/>
                  </a:schemeClr>
                </a:solidFill>
                <a:latin typeface="Times New Roman" panose="02020603050405020304" pitchFamily="18" charset="0"/>
                <a:cs typeface="Times New Roman" panose="02020603050405020304" pitchFamily="18" charset="0"/>
              </a:rPr>
              <a:t>REAL-WORLD</a:t>
            </a:r>
            <a:r>
              <a:rPr lang="en-IN" sz="4800" b="1" spc="140" dirty="0">
                <a:solidFill>
                  <a:schemeClr val="bg2">
                    <a:lumMod val="25000"/>
                  </a:schemeClr>
                </a:solidFill>
                <a:latin typeface="Times New Roman" panose="02020603050405020304" pitchFamily="18" charset="0"/>
                <a:cs typeface="Times New Roman" panose="02020603050405020304" pitchFamily="18" charset="0"/>
              </a:rPr>
              <a:t> </a:t>
            </a:r>
            <a:r>
              <a:rPr lang="en-IN" sz="4800" b="1" spc="320" dirty="0">
                <a:solidFill>
                  <a:schemeClr val="bg2">
                    <a:lumMod val="25000"/>
                  </a:schemeClr>
                </a:solidFill>
                <a:latin typeface="Times New Roman" panose="02020603050405020304" pitchFamily="18" charset="0"/>
                <a:cs typeface="Times New Roman" panose="02020603050405020304" pitchFamily="18" charset="0"/>
              </a:rPr>
              <a:t>APPLICATIONS</a:t>
            </a:r>
            <a:endParaRPr lang="en-IN" sz="4800" b="1"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EB35801F-5E4A-21F1-75F1-462B52628F28}"/>
              </a:ext>
            </a:extLst>
          </p:cNvPr>
          <p:cNvSpPr txBox="1"/>
          <p:nvPr/>
        </p:nvSpPr>
        <p:spPr>
          <a:xfrm>
            <a:off x="2825750" y="2192911"/>
            <a:ext cx="13677899" cy="3675045"/>
          </a:xfrm>
          <a:prstGeom prst="rect">
            <a:avLst/>
          </a:prstGeom>
          <a:noFill/>
        </p:spPr>
        <p:txBody>
          <a:bodyPr wrap="square" rtlCol="0">
            <a:spAutoFit/>
          </a:bodyPr>
          <a:lstStyle/>
          <a:p>
            <a:pPr marL="12700" marR="5080">
              <a:lnSpc>
                <a:spcPct val="150000"/>
              </a:lnSpc>
              <a:spcBef>
                <a:spcPts val="100"/>
              </a:spcBef>
            </a:pPr>
            <a:r>
              <a:rPr lang="en-IN" sz="4000" b="1" spc="-30" dirty="0">
                <a:solidFill>
                  <a:srgbClr val="2B563B"/>
                </a:solidFill>
                <a:latin typeface="Times New Roman" panose="02020603050405020304" pitchFamily="18" charset="0"/>
                <a:cs typeface="Times New Roman" panose="02020603050405020304" pitchFamily="18" charset="0"/>
              </a:rPr>
              <a:t>Optimizing</a:t>
            </a:r>
            <a:r>
              <a:rPr lang="en-IN" sz="4000" b="1" spc="-175" dirty="0">
                <a:solidFill>
                  <a:srgbClr val="2B563B"/>
                </a:solidFill>
                <a:latin typeface="Times New Roman" panose="02020603050405020304" pitchFamily="18" charset="0"/>
                <a:cs typeface="Times New Roman" panose="02020603050405020304" pitchFamily="18" charset="0"/>
              </a:rPr>
              <a:t> </a:t>
            </a:r>
            <a:r>
              <a:rPr lang="en-IN" sz="4000" b="1" spc="-35" dirty="0">
                <a:solidFill>
                  <a:srgbClr val="2B563B"/>
                </a:solidFill>
                <a:latin typeface="Times New Roman" panose="02020603050405020304" pitchFamily="18" charset="0"/>
                <a:cs typeface="Times New Roman" panose="02020603050405020304" pitchFamily="18" charset="0"/>
              </a:rPr>
              <a:t>non-overlapping</a:t>
            </a:r>
            <a:r>
              <a:rPr lang="en-IN" sz="4000" b="1" spc="-175" dirty="0">
                <a:solidFill>
                  <a:srgbClr val="2B563B"/>
                </a:solidFill>
                <a:latin typeface="Times New Roman" panose="02020603050405020304" pitchFamily="18" charset="0"/>
                <a:cs typeface="Times New Roman" panose="02020603050405020304" pitchFamily="18" charset="0"/>
              </a:rPr>
              <a:t> </a:t>
            </a:r>
            <a:r>
              <a:rPr lang="en-IN" sz="4000" b="1" spc="-50" dirty="0">
                <a:solidFill>
                  <a:srgbClr val="2B563B"/>
                </a:solidFill>
                <a:latin typeface="Times New Roman" panose="02020603050405020304" pitchFamily="18" charset="0"/>
                <a:cs typeface="Times New Roman" panose="02020603050405020304" pitchFamily="18" charset="0"/>
              </a:rPr>
              <a:t>substrings</a:t>
            </a:r>
            <a:r>
              <a:rPr lang="en-IN" sz="4000" b="1" spc="-175" dirty="0">
                <a:solidFill>
                  <a:srgbClr val="2B563B"/>
                </a:solidFill>
                <a:latin typeface="Times New Roman" panose="02020603050405020304" pitchFamily="18" charset="0"/>
                <a:cs typeface="Times New Roman" panose="02020603050405020304" pitchFamily="18" charset="0"/>
              </a:rPr>
              <a:t> </a:t>
            </a:r>
            <a:r>
              <a:rPr lang="en-IN" sz="4000" b="1" spc="-45" dirty="0">
                <a:solidFill>
                  <a:srgbClr val="2B563B"/>
                </a:solidFill>
                <a:latin typeface="Times New Roman" panose="02020603050405020304" pitchFamily="18" charset="0"/>
                <a:cs typeface="Times New Roman" panose="02020603050405020304" pitchFamily="18" charset="0"/>
              </a:rPr>
              <a:t>has</a:t>
            </a:r>
            <a:r>
              <a:rPr lang="en-IN" sz="4000" b="1" spc="-170" dirty="0">
                <a:solidFill>
                  <a:srgbClr val="2B563B"/>
                </a:solidFill>
                <a:latin typeface="Times New Roman" panose="02020603050405020304" pitchFamily="18" charset="0"/>
                <a:cs typeface="Times New Roman" panose="02020603050405020304" pitchFamily="18" charset="0"/>
              </a:rPr>
              <a:t> </a:t>
            </a:r>
            <a:r>
              <a:rPr lang="en-IN" sz="4000" b="1" dirty="0">
                <a:solidFill>
                  <a:srgbClr val="2B563B"/>
                </a:solidFill>
                <a:latin typeface="Times New Roman" panose="02020603050405020304" pitchFamily="18" charset="0"/>
                <a:cs typeface="Times New Roman" panose="02020603050405020304" pitchFamily="18" charset="0"/>
              </a:rPr>
              <a:t>practical</a:t>
            </a:r>
            <a:r>
              <a:rPr lang="en-IN" sz="4000" b="1" spc="-175" dirty="0">
                <a:solidFill>
                  <a:srgbClr val="2B563B"/>
                </a:solidFill>
                <a:latin typeface="Times New Roman" panose="02020603050405020304" pitchFamily="18" charset="0"/>
                <a:cs typeface="Times New Roman" panose="02020603050405020304" pitchFamily="18" charset="0"/>
              </a:rPr>
              <a:t> </a:t>
            </a:r>
            <a:r>
              <a:rPr lang="en-IN" sz="4000" b="1" spc="-5" dirty="0">
                <a:solidFill>
                  <a:srgbClr val="2B563B"/>
                </a:solidFill>
                <a:latin typeface="Times New Roman" panose="02020603050405020304" pitchFamily="18" charset="0"/>
                <a:cs typeface="Times New Roman" panose="02020603050405020304" pitchFamily="18" charset="0"/>
              </a:rPr>
              <a:t>applications</a:t>
            </a:r>
            <a:r>
              <a:rPr lang="en-IN" sz="4000" b="1" spc="-175" dirty="0">
                <a:solidFill>
                  <a:srgbClr val="2B563B"/>
                </a:solidFill>
                <a:latin typeface="Times New Roman" panose="02020603050405020304" pitchFamily="18" charset="0"/>
                <a:cs typeface="Times New Roman" panose="02020603050405020304" pitchFamily="18" charset="0"/>
              </a:rPr>
              <a:t> </a:t>
            </a:r>
            <a:r>
              <a:rPr lang="en-IN" sz="4000" b="1" spc="-45" dirty="0">
                <a:solidFill>
                  <a:srgbClr val="2B563B"/>
                </a:solidFill>
                <a:latin typeface="Times New Roman" panose="02020603050405020304" pitchFamily="18" charset="0"/>
                <a:cs typeface="Times New Roman" panose="02020603050405020304" pitchFamily="18" charset="0"/>
              </a:rPr>
              <a:t>in </a:t>
            </a:r>
            <a:r>
              <a:rPr lang="en-IN" sz="4000" b="1" spc="-825" dirty="0">
                <a:solidFill>
                  <a:srgbClr val="2B563B"/>
                </a:solidFill>
                <a:latin typeface="Times New Roman" panose="02020603050405020304" pitchFamily="18" charset="0"/>
                <a:cs typeface="Times New Roman" panose="02020603050405020304" pitchFamily="18" charset="0"/>
              </a:rPr>
              <a:t> </a:t>
            </a:r>
            <a:r>
              <a:rPr lang="en-IN" sz="4000" b="1" spc="100" dirty="0">
                <a:solidFill>
                  <a:srgbClr val="2B563B"/>
                </a:solidFill>
                <a:latin typeface="Times New Roman" panose="02020603050405020304" pitchFamily="18" charset="0"/>
                <a:cs typeface="Times New Roman" panose="02020603050405020304" pitchFamily="18" charset="0"/>
              </a:rPr>
              <a:t>ﬁ</a:t>
            </a:r>
            <a:r>
              <a:rPr lang="en-IN" sz="4000" b="1" spc="-30" dirty="0">
                <a:solidFill>
                  <a:srgbClr val="2B563B"/>
                </a:solidFill>
                <a:latin typeface="Times New Roman" panose="02020603050405020304" pitchFamily="18" charset="0"/>
                <a:cs typeface="Times New Roman" panose="02020603050405020304" pitchFamily="18" charset="0"/>
              </a:rPr>
              <a:t>e</a:t>
            </a:r>
            <a:r>
              <a:rPr lang="en-IN" sz="4000" b="1" spc="-85" dirty="0">
                <a:solidFill>
                  <a:srgbClr val="2B563B"/>
                </a:solidFill>
                <a:latin typeface="Times New Roman" panose="02020603050405020304" pitchFamily="18" charset="0"/>
                <a:cs typeface="Times New Roman" panose="02020603050405020304" pitchFamily="18" charset="0"/>
              </a:rPr>
              <a:t>l</a:t>
            </a:r>
            <a:r>
              <a:rPr lang="en-IN" sz="4000" b="1" spc="15" dirty="0">
                <a:solidFill>
                  <a:srgbClr val="2B563B"/>
                </a:solidFill>
                <a:latin typeface="Times New Roman" panose="02020603050405020304" pitchFamily="18" charset="0"/>
                <a:cs typeface="Times New Roman" panose="02020603050405020304" pitchFamily="18" charset="0"/>
              </a:rPr>
              <a:t>d</a:t>
            </a:r>
            <a:r>
              <a:rPr lang="en-IN" sz="4000" b="1" spc="-105" dirty="0">
                <a:solidFill>
                  <a:srgbClr val="2B563B"/>
                </a:solidFill>
                <a:latin typeface="Times New Roman" panose="02020603050405020304" pitchFamily="18" charset="0"/>
                <a:cs typeface="Times New Roman" panose="02020603050405020304" pitchFamily="18" charset="0"/>
              </a:rPr>
              <a:t>s</a:t>
            </a:r>
            <a:r>
              <a:rPr lang="en-IN" sz="4000" b="1" spc="-175" dirty="0">
                <a:solidFill>
                  <a:srgbClr val="2B563B"/>
                </a:solidFill>
                <a:latin typeface="Times New Roman" panose="02020603050405020304" pitchFamily="18" charset="0"/>
                <a:cs typeface="Times New Roman" panose="02020603050405020304" pitchFamily="18" charset="0"/>
              </a:rPr>
              <a:t> </a:t>
            </a:r>
            <a:r>
              <a:rPr lang="en-IN" sz="4000" b="1" spc="-30" dirty="0">
                <a:solidFill>
                  <a:srgbClr val="2B563B"/>
                </a:solidFill>
                <a:latin typeface="Times New Roman" panose="02020603050405020304" pitchFamily="18" charset="0"/>
                <a:cs typeface="Times New Roman" panose="02020603050405020304" pitchFamily="18" charset="0"/>
              </a:rPr>
              <a:t>li</a:t>
            </a:r>
            <a:r>
              <a:rPr lang="en-IN" sz="4000" b="1" spc="-114" dirty="0">
                <a:solidFill>
                  <a:srgbClr val="2B563B"/>
                </a:solidFill>
                <a:latin typeface="Times New Roman" panose="02020603050405020304" pitchFamily="18" charset="0"/>
                <a:cs typeface="Times New Roman" panose="02020603050405020304" pitchFamily="18" charset="0"/>
              </a:rPr>
              <a:t>k</a:t>
            </a:r>
            <a:r>
              <a:rPr lang="en-IN" sz="4000" b="1" spc="-25" dirty="0">
                <a:solidFill>
                  <a:srgbClr val="2B563B"/>
                </a:solidFill>
                <a:latin typeface="Times New Roman" panose="02020603050405020304" pitchFamily="18" charset="0"/>
                <a:cs typeface="Times New Roman" panose="02020603050405020304" pitchFamily="18" charset="0"/>
              </a:rPr>
              <a:t>e</a:t>
            </a:r>
            <a:r>
              <a:rPr lang="en-IN" sz="4000" b="1" spc="-175" dirty="0">
                <a:solidFill>
                  <a:srgbClr val="2B563B"/>
                </a:solidFill>
                <a:latin typeface="Times New Roman" panose="02020603050405020304" pitchFamily="18" charset="0"/>
                <a:cs typeface="Times New Roman" panose="02020603050405020304" pitchFamily="18" charset="0"/>
              </a:rPr>
              <a:t> </a:t>
            </a:r>
            <a:r>
              <a:rPr lang="en-IN" sz="4000" b="1" spc="10" dirty="0">
                <a:latin typeface="Times New Roman" panose="02020603050405020304" pitchFamily="18" charset="0"/>
                <a:cs typeface="Times New Roman" panose="02020603050405020304" pitchFamily="18" charset="0"/>
              </a:rPr>
              <a:t>b</a:t>
            </a:r>
            <a:r>
              <a:rPr lang="en-IN" sz="4000" b="1" spc="-15" dirty="0">
                <a:latin typeface="Times New Roman" panose="02020603050405020304" pitchFamily="18" charset="0"/>
                <a:cs typeface="Times New Roman" panose="02020603050405020304" pitchFamily="18" charset="0"/>
              </a:rPr>
              <a:t>ioi</a:t>
            </a:r>
            <a:r>
              <a:rPr lang="en-IN" sz="4000" b="1" spc="-30" dirty="0">
                <a:latin typeface="Times New Roman" panose="02020603050405020304" pitchFamily="18" charset="0"/>
                <a:cs typeface="Times New Roman" panose="02020603050405020304" pitchFamily="18" charset="0"/>
              </a:rPr>
              <a:t>n</a:t>
            </a:r>
            <a:r>
              <a:rPr lang="en-IN" sz="4000" b="1" spc="45" dirty="0">
                <a:latin typeface="Times New Roman" panose="02020603050405020304" pitchFamily="18" charset="0"/>
                <a:cs typeface="Times New Roman" panose="02020603050405020304" pitchFamily="18" charset="0"/>
              </a:rPr>
              <a:t>f</a:t>
            </a:r>
            <a:r>
              <a:rPr lang="en-IN" sz="4000" b="1" spc="-45" dirty="0">
                <a:latin typeface="Times New Roman" panose="02020603050405020304" pitchFamily="18" charset="0"/>
                <a:cs typeface="Times New Roman" panose="02020603050405020304" pitchFamily="18" charset="0"/>
              </a:rPr>
              <a:t>or</a:t>
            </a:r>
            <a:r>
              <a:rPr lang="en-IN" sz="4000" b="1" spc="-90" dirty="0">
                <a:latin typeface="Times New Roman" panose="02020603050405020304" pitchFamily="18" charset="0"/>
                <a:cs typeface="Times New Roman" panose="02020603050405020304" pitchFamily="18" charset="0"/>
              </a:rPr>
              <a:t>m</a:t>
            </a:r>
            <a:r>
              <a:rPr lang="en-IN" sz="4000" b="1" spc="20" dirty="0">
                <a:latin typeface="Times New Roman" panose="02020603050405020304" pitchFamily="18" charset="0"/>
                <a:cs typeface="Times New Roman" panose="02020603050405020304" pitchFamily="18" charset="0"/>
              </a:rPr>
              <a:t>atic</a:t>
            </a:r>
            <a:r>
              <a:rPr lang="en-IN" sz="4000" b="1" spc="-110" dirty="0">
                <a:latin typeface="Times New Roman" panose="02020603050405020304" pitchFamily="18" charset="0"/>
                <a:cs typeface="Times New Roman" panose="02020603050405020304" pitchFamily="18" charset="0"/>
              </a:rPr>
              <a:t>s</a:t>
            </a:r>
            <a:r>
              <a:rPr lang="en-IN" sz="4000" b="1" spc="-235" dirty="0">
                <a:solidFill>
                  <a:srgbClr val="2B563B"/>
                </a:solidFill>
                <a:latin typeface="Times New Roman" panose="02020603050405020304" pitchFamily="18" charset="0"/>
                <a:cs typeface="Times New Roman" panose="02020603050405020304" pitchFamily="18" charset="0"/>
              </a:rPr>
              <a:t>,</a:t>
            </a:r>
            <a:r>
              <a:rPr lang="en-IN" sz="4000" b="1" spc="-175" dirty="0">
                <a:solidFill>
                  <a:srgbClr val="2B563B"/>
                </a:solidFill>
                <a:latin typeface="Times New Roman" panose="02020603050405020304" pitchFamily="18" charset="0"/>
                <a:cs typeface="Times New Roman" panose="02020603050405020304" pitchFamily="18" charset="0"/>
              </a:rPr>
              <a:t> </a:t>
            </a:r>
            <a:r>
              <a:rPr lang="en-IN" sz="4000" b="1" spc="-40" dirty="0">
                <a:latin typeface="Times New Roman" panose="02020603050405020304" pitchFamily="18" charset="0"/>
                <a:cs typeface="Times New Roman" panose="02020603050405020304" pitchFamily="18" charset="0"/>
              </a:rPr>
              <a:t>t</a:t>
            </a:r>
            <a:r>
              <a:rPr lang="en-IN" sz="4000" b="1" spc="-35" dirty="0">
                <a:latin typeface="Times New Roman" panose="02020603050405020304" pitchFamily="18" charset="0"/>
                <a:cs typeface="Times New Roman" panose="02020603050405020304" pitchFamily="18" charset="0"/>
              </a:rPr>
              <a:t>e</a:t>
            </a:r>
            <a:r>
              <a:rPr lang="en-IN" sz="4000" b="1" spc="-50" dirty="0">
                <a:latin typeface="Times New Roman" panose="02020603050405020304" pitchFamily="18" charset="0"/>
                <a:cs typeface="Times New Roman" panose="02020603050405020304" pitchFamily="18" charset="0"/>
              </a:rPr>
              <a:t>xt</a:t>
            </a:r>
            <a:r>
              <a:rPr lang="en-IN" sz="4000" b="1" spc="-175" dirty="0">
                <a:latin typeface="Times New Roman" panose="02020603050405020304" pitchFamily="18" charset="0"/>
                <a:cs typeface="Times New Roman" panose="02020603050405020304" pitchFamily="18" charset="0"/>
              </a:rPr>
              <a:t> </a:t>
            </a:r>
            <a:r>
              <a:rPr lang="en-IN" sz="4000" b="1" spc="-135" dirty="0">
                <a:latin typeface="Times New Roman" panose="02020603050405020304" pitchFamily="18" charset="0"/>
                <a:cs typeface="Times New Roman" panose="02020603050405020304" pitchFamily="18" charset="0"/>
              </a:rPr>
              <a:t>m</a:t>
            </a:r>
            <a:r>
              <a:rPr lang="en-IN" sz="4000" b="1" spc="-30" dirty="0">
                <a:latin typeface="Times New Roman" panose="02020603050405020304" pitchFamily="18" charset="0"/>
                <a:cs typeface="Times New Roman" panose="02020603050405020304" pitchFamily="18" charset="0"/>
              </a:rPr>
              <a:t>i</a:t>
            </a:r>
            <a:r>
              <a:rPr lang="en-IN" sz="4000" b="1" spc="-65" dirty="0">
                <a:latin typeface="Times New Roman" panose="02020603050405020304" pitchFamily="18" charset="0"/>
                <a:cs typeface="Times New Roman" panose="02020603050405020304" pitchFamily="18" charset="0"/>
              </a:rPr>
              <a:t>n</a:t>
            </a:r>
            <a:r>
              <a:rPr lang="en-IN" sz="4000" b="1" spc="-30" dirty="0">
                <a:latin typeface="Times New Roman" panose="02020603050405020304" pitchFamily="18" charset="0"/>
                <a:cs typeface="Times New Roman" panose="02020603050405020304" pitchFamily="18" charset="0"/>
              </a:rPr>
              <a:t>i</a:t>
            </a:r>
            <a:r>
              <a:rPr lang="en-IN" sz="4000" b="1" spc="-65" dirty="0">
                <a:latin typeface="Times New Roman" panose="02020603050405020304" pitchFamily="18" charset="0"/>
                <a:cs typeface="Times New Roman" panose="02020603050405020304" pitchFamily="18" charset="0"/>
              </a:rPr>
              <a:t>n</a:t>
            </a:r>
            <a:r>
              <a:rPr lang="en-IN" sz="4000" b="1" spc="60" dirty="0">
                <a:latin typeface="Times New Roman" panose="02020603050405020304" pitchFamily="18" charset="0"/>
                <a:cs typeface="Times New Roman" panose="02020603050405020304" pitchFamily="18" charset="0"/>
              </a:rPr>
              <a:t>g</a:t>
            </a:r>
            <a:r>
              <a:rPr lang="en-IN" sz="4000" b="1" spc="-235" dirty="0">
                <a:solidFill>
                  <a:srgbClr val="2B563B"/>
                </a:solidFill>
                <a:latin typeface="Times New Roman" panose="02020603050405020304" pitchFamily="18" charset="0"/>
                <a:cs typeface="Times New Roman" panose="02020603050405020304" pitchFamily="18" charset="0"/>
              </a:rPr>
              <a:t>,</a:t>
            </a:r>
            <a:r>
              <a:rPr lang="en-IN" sz="4000" b="1" spc="-175" dirty="0">
                <a:solidFill>
                  <a:srgbClr val="2B563B"/>
                </a:solidFill>
                <a:latin typeface="Times New Roman" panose="02020603050405020304" pitchFamily="18" charset="0"/>
                <a:cs typeface="Times New Roman" panose="02020603050405020304" pitchFamily="18" charset="0"/>
              </a:rPr>
              <a:t> </a:t>
            </a:r>
            <a:r>
              <a:rPr lang="en-IN" sz="4000" b="1" spc="70" dirty="0">
                <a:solidFill>
                  <a:srgbClr val="2B563B"/>
                </a:solidFill>
                <a:latin typeface="Times New Roman" panose="02020603050405020304" pitchFamily="18" charset="0"/>
                <a:cs typeface="Times New Roman" panose="02020603050405020304" pitchFamily="18" charset="0"/>
              </a:rPr>
              <a:t>a</a:t>
            </a:r>
            <a:r>
              <a:rPr lang="en-IN" sz="4000" b="1" spc="-100" dirty="0">
                <a:solidFill>
                  <a:srgbClr val="2B563B"/>
                </a:solidFill>
                <a:latin typeface="Times New Roman" panose="02020603050405020304" pitchFamily="18" charset="0"/>
                <a:cs typeface="Times New Roman" panose="02020603050405020304" pitchFamily="18" charset="0"/>
              </a:rPr>
              <a:t>n</a:t>
            </a:r>
            <a:r>
              <a:rPr lang="en-IN" sz="4000" b="1" spc="20" dirty="0">
                <a:solidFill>
                  <a:srgbClr val="2B563B"/>
                </a:solidFill>
                <a:latin typeface="Times New Roman" panose="02020603050405020304" pitchFamily="18" charset="0"/>
                <a:cs typeface="Times New Roman" panose="02020603050405020304" pitchFamily="18" charset="0"/>
              </a:rPr>
              <a:t>d</a:t>
            </a:r>
            <a:r>
              <a:rPr lang="en-IN" sz="4000" b="1" spc="-175" dirty="0">
                <a:solidFill>
                  <a:srgbClr val="2B563B"/>
                </a:solidFill>
                <a:latin typeface="Times New Roman" panose="02020603050405020304" pitchFamily="18" charset="0"/>
                <a:cs typeface="Times New Roman" panose="02020603050405020304" pitchFamily="18" charset="0"/>
              </a:rPr>
              <a:t> </a:t>
            </a:r>
            <a:r>
              <a:rPr lang="en-IN" sz="4000" b="1" spc="-100" dirty="0">
                <a:latin typeface="Times New Roman" panose="02020603050405020304" pitchFamily="18" charset="0"/>
                <a:cs typeface="Times New Roman" panose="02020603050405020304" pitchFamily="18" charset="0"/>
              </a:rPr>
              <a:t>n</a:t>
            </a:r>
            <a:r>
              <a:rPr lang="en-IN" sz="4000" b="1" spc="-20" dirty="0">
                <a:latin typeface="Times New Roman" panose="02020603050405020304" pitchFamily="18" charset="0"/>
                <a:cs typeface="Times New Roman" panose="02020603050405020304" pitchFamily="18" charset="0"/>
              </a:rPr>
              <a:t>atu</a:t>
            </a:r>
            <a:r>
              <a:rPr lang="en-IN" sz="4000" b="1" spc="-75" dirty="0">
                <a:latin typeface="Times New Roman" panose="02020603050405020304" pitchFamily="18" charset="0"/>
                <a:cs typeface="Times New Roman" panose="02020603050405020304" pitchFamily="18" charset="0"/>
              </a:rPr>
              <a:t>r</a:t>
            </a:r>
            <a:r>
              <a:rPr lang="en-IN" sz="4000" b="1" spc="5" dirty="0">
                <a:latin typeface="Times New Roman" panose="02020603050405020304" pitchFamily="18" charset="0"/>
                <a:cs typeface="Times New Roman" panose="02020603050405020304" pitchFamily="18" charset="0"/>
              </a:rPr>
              <a:t>al</a:t>
            </a:r>
            <a:r>
              <a:rPr lang="en-IN" sz="4000" b="1" spc="-175" dirty="0">
                <a:latin typeface="Times New Roman" panose="02020603050405020304" pitchFamily="18" charset="0"/>
                <a:cs typeface="Times New Roman" panose="02020603050405020304" pitchFamily="18" charset="0"/>
              </a:rPr>
              <a:t> </a:t>
            </a:r>
            <a:r>
              <a:rPr lang="en-IN" sz="4000" b="1" spc="-85" dirty="0">
                <a:latin typeface="Times New Roman" panose="02020603050405020304" pitchFamily="18" charset="0"/>
                <a:cs typeface="Times New Roman" panose="02020603050405020304" pitchFamily="18" charset="0"/>
              </a:rPr>
              <a:t>l</a:t>
            </a:r>
            <a:r>
              <a:rPr lang="en-IN" sz="4000" b="1" spc="-10" dirty="0">
                <a:latin typeface="Times New Roman" panose="02020603050405020304" pitchFamily="18" charset="0"/>
                <a:cs typeface="Times New Roman" panose="02020603050405020304" pitchFamily="18" charset="0"/>
              </a:rPr>
              <a:t>a</a:t>
            </a:r>
            <a:r>
              <a:rPr lang="en-IN" sz="4000" b="1" spc="-15" dirty="0">
                <a:latin typeface="Times New Roman" panose="02020603050405020304" pitchFamily="18" charset="0"/>
                <a:cs typeface="Times New Roman" panose="02020603050405020304" pitchFamily="18" charset="0"/>
              </a:rPr>
              <a:t>n</a:t>
            </a:r>
            <a:r>
              <a:rPr lang="en-IN" sz="4000" b="1" spc="40" dirty="0">
                <a:latin typeface="Times New Roman" panose="02020603050405020304" pitchFamily="18" charset="0"/>
                <a:cs typeface="Times New Roman" panose="02020603050405020304" pitchFamily="18" charset="0"/>
              </a:rPr>
              <a:t>g</a:t>
            </a:r>
            <a:r>
              <a:rPr lang="en-IN" sz="4000" b="1" spc="20" dirty="0">
                <a:latin typeface="Times New Roman" panose="02020603050405020304" pitchFamily="18" charset="0"/>
                <a:cs typeface="Times New Roman" panose="02020603050405020304" pitchFamily="18" charset="0"/>
              </a:rPr>
              <a:t>ua</a:t>
            </a:r>
            <a:r>
              <a:rPr lang="en-IN" sz="4000" b="1" spc="15" dirty="0">
                <a:latin typeface="Times New Roman" panose="02020603050405020304" pitchFamily="18" charset="0"/>
                <a:cs typeface="Times New Roman" panose="02020603050405020304" pitchFamily="18" charset="0"/>
              </a:rPr>
              <a:t>g</a:t>
            </a:r>
            <a:r>
              <a:rPr lang="en-IN" sz="4000" b="1" spc="-20" dirty="0">
                <a:latin typeface="Times New Roman" panose="02020603050405020304" pitchFamily="18" charset="0"/>
                <a:cs typeface="Times New Roman" panose="02020603050405020304" pitchFamily="18" charset="0"/>
              </a:rPr>
              <a:t>e  </a:t>
            </a:r>
            <a:r>
              <a:rPr lang="en-IN" sz="4000" b="1" spc="-60" dirty="0">
                <a:latin typeface="Times New Roman" panose="02020603050405020304" pitchFamily="18" charset="0"/>
                <a:cs typeface="Times New Roman" panose="02020603050405020304" pitchFamily="18" charset="0"/>
              </a:rPr>
              <a:t>processing</a:t>
            </a:r>
            <a:r>
              <a:rPr lang="en-IN" sz="4000" b="1" spc="-60" dirty="0">
                <a:solidFill>
                  <a:srgbClr val="2B563B"/>
                </a:solidFill>
                <a:latin typeface="Times New Roman" panose="02020603050405020304" pitchFamily="18" charset="0"/>
                <a:cs typeface="Times New Roman" panose="02020603050405020304" pitchFamily="18" charset="0"/>
              </a:rPr>
              <a:t>. </a:t>
            </a:r>
            <a:r>
              <a:rPr lang="en-IN" sz="4000" b="1" spc="-70" dirty="0">
                <a:solidFill>
                  <a:srgbClr val="2B563B"/>
                </a:solidFill>
                <a:latin typeface="Times New Roman" panose="02020603050405020304" pitchFamily="18" charset="0"/>
                <a:cs typeface="Times New Roman" panose="02020603050405020304" pitchFamily="18" charset="0"/>
              </a:rPr>
              <a:t>These </a:t>
            </a:r>
            <a:r>
              <a:rPr lang="en-IN" sz="4000" b="1" spc="-5" dirty="0">
                <a:solidFill>
                  <a:srgbClr val="2B563B"/>
                </a:solidFill>
                <a:latin typeface="Times New Roman" panose="02020603050405020304" pitchFamily="18" charset="0"/>
                <a:cs typeface="Times New Roman" panose="02020603050405020304" pitchFamily="18" charset="0"/>
              </a:rPr>
              <a:t>applications </a:t>
            </a:r>
            <a:r>
              <a:rPr lang="en-IN" sz="4000" b="1" spc="-10" dirty="0">
                <a:solidFill>
                  <a:srgbClr val="2B563B"/>
                </a:solidFill>
                <a:latin typeface="Times New Roman" panose="02020603050405020304" pitchFamily="18" charset="0"/>
                <a:cs typeface="Times New Roman" panose="02020603050405020304" pitchFamily="18" charset="0"/>
              </a:rPr>
              <a:t>beneﬁt </a:t>
            </a:r>
            <a:r>
              <a:rPr lang="en-IN" sz="4000" b="1" spc="-35" dirty="0">
                <a:solidFill>
                  <a:srgbClr val="2B563B"/>
                </a:solidFill>
                <a:latin typeface="Times New Roman" panose="02020603050405020304" pitchFamily="18" charset="0"/>
                <a:cs typeface="Times New Roman" panose="02020603050405020304" pitchFamily="18" charset="0"/>
              </a:rPr>
              <a:t>from </a:t>
            </a:r>
            <a:r>
              <a:rPr lang="en-IN" sz="4000" b="1" spc="1055" dirty="0" err="1">
                <a:solidFill>
                  <a:srgbClr val="2B563B"/>
                </a:solidFill>
                <a:latin typeface="Times New Roman" panose="02020603050405020304" pitchFamily="18" charset="0"/>
                <a:cs typeface="Times New Roman" panose="02020603050405020304" pitchFamily="18" charset="0"/>
              </a:rPr>
              <a:t>effici</a:t>
            </a:r>
            <a:r>
              <a:rPr lang="en-IN" sz="4000" b="1" spc="-25" dirty="0" err="1">
                <a:solidFill>
                  <a:srgbClr val="2B563B"/>
                </a:solidFill>
                <a:latin typeface="Times New Roman" panose="02020603050405020304" pitchFamily="18" charset="0"/>
                <a:cs typeface="Times New Roman" panose="02020603050405020304" pitchFamily="18" charset="0"/>
              </a:rPr>
              <a:t>cient</a:t>
            </a:r>
            <a:r>
              <a:rPr lang="en-IN" sz="4000" b="1" spc="-25" dirty="0">
                <a:solidFill>
                  <a:srgbClr val="2B563B"/>
                </a:solidFill>
                <a:latin typeface="Times New Roman" panose="02020603050405020304" pitchFamily="18" charset="0"/>
                <a:cs typeface="Times New Roman" panose="02020603050405020304" pitchFamily="18" charset="0"/>
              </a:rPr>
              <a:t> </a:t>
            </a:r>
            <a:r>
              <a:rPr lang="en-IN" sz="4000" b="1" spc="-45" dirty="0">
                <a:solidFill>
                  <a:srgbClr val="2B563B"/>
                </a:solidFill>
                <a:latin typeface="Times New Roman" panose="02020603050405020304" pitchFamily="18" charset="0"/>
                <a:cs typeface="Times New Roman" panose="02020603050405020304" pitchFamily="18" charset="0"/>
              </a:rPr>
              <a:t>substring </a:t>
            </a:r>
            <a:r>
              <a:rPr lang="en-IN" sz="4000" b="1" spc="-40" dirty="0">
                <a:solidFill>
                  <a:srgbClr val="2B563B"/>
                </a:solidFill>
                <a:latin typeface="Times New Roman" panose="02020603050405020304" pitchFamily="18" charset="0"/>
                <a:cs typeface="Times New Roman" panose="02020603050405020304" pitchFamily="18" charset="0"/>
              </a:rPr>
              <a:t> </a:t>
            </a:r>
            <a:r>
              <a:rPr lang="en-IN" sz="4000" b="1" spc="-25" dirty="0">
                <a:solidFill>
                  <a:srgbClr val="2B563B"/>
                </a:solidFill>
                <a:latin typeface="Times New Roman" panose="02020603050405020304" pitchFamily="18" charset="0"/>
                <a:cs typeface="Times New Roman" panose="02020603050405020304" pitchFamily="18" charset="0"/>
              </a:rPr>
              <a:t>handling</a:t>
            </a:r>
            <a:r>
              <a:rPr lang="en-IN" sz="4000" b="1" spc="-180" dirty="0">
                <a:solidFill>
                  <a:srgbClr val="2B563B"/>
                </a:solidFill>
                <a:latin typeface="Times New Roman" panose="02020603050405020304" pitchFamily="18" charset="0"/>
                <a:cs typeface="Times New Roman" panose="02020603050405020304" pitchFamily="18" charset="0"/>
              </a:rPr>
              <a:t> </a:t>
            </a:r>
            <a:r>
              <a:rPr lang="en-IN" sz="4000" b="1" dirty="0">
                <a:solidFill>
                  <a:srgbClr val="2B563B"/>
                </a:solidFill>
                <a:latin typeface="Times New Roman" panose="02020603050405020304" pitchFamily="18" charset="0"/>
                <a:cs typeface="Times New Roman" panose="02020603050405020304" pitchFamily="18" charset="0"/>
              </a:rPr>
              <a:t>for</a:t>
            </a:r>
            <a:r>
              <a:rPr lang="en-IN" sz="4000" b="1" spc="-175" dirty="0">
                <a:solidFill>
                  <a:srgbClr val="2B563B"/>
                </a:solidFill>
                <a:latin typeface="Times New Roman" panose="02020603050405020304" pitchFamily="18" charset="0"/>
                <a:cs typeface="Times New Roman" panose="02020603050405020304" pitchFamily="18" charset="0"/>
              </a:rPr>
              <a:t> </a:t>
            </a:r>
            <a:r>
              <a:rPr lang="en-IN" sz="4000" b="1" spc="-30" dirty="0">
                <a:solidFill>
                  <a:srgbClr val="2B563B"/>
                </a:solidFill>
                <a:latin typeface="Times New Roman" panose="02020603050405020304" pitchFamily="18" charset="0"/>
                <a:cs typeface="Times New Roman" panose="02020603050405020304" pitchFamily="18" charset="0"/>
              </a:rPr>
              <a:t>better</a:t>
            </a:r>
            <a:r>
              <a:rPr lang="en-IN" sz="4000" b="1" spc="-175" dirty="0">
                <a:solidFill>
                  <a:srgbClr val="2B563B"/>
                </a:solidFill>
                <a:latin typeface="Times New Roman" panose="02020603050405020304" pitchFamily="18" charset="0"/>
                <a:cs typeface="Times New Roman" panose="02020603050405020304" pitchFamily="18" charset="0"/>
              </a:rPr>
              <a:t> </a:t>
            </a:r>
            <a:r>
              <a:rPr lang="en-IN" sz="4000" b="1" spc="30" dirty="0">
                <a:solidFill>
                  <a:srgbClr val="2B563B"/>
                </a:solidFill>
                <a:latin typeface="Times New Roman" panose="02020603050405020304" pitchFamily="18" charset="0"/>
                <a:cs typeface="Times New Roman" panose="02020603050405020304" pitchFamily="18" charset="0"/>
              </a:rPr>
              <a:t>data</a:t>
            </a:r>
            <a:r>
              <a:rPr lang="en-IN" sz="4000" b="1" spc="-175" dirty="0">
                <a:solidFill>
                  <a:srgbClr val="2B563B"/>
                </a:solidFill>
                <a:latin typeface="Times New Roman" panose="02020603050405020304" pitchFamily="18" charset="0"/>
                <a:cs typeface="Times New Roman" panose="02020603050405020304" pitchFamily="18" charset="0"/>
              </a:rPr>
              <a:t> </a:t>
            </a:r>
            <a:r>
              <a:rPr lang="en-IN" sz="4000" b="1" spc="-70" dirty="0">
                <a:solidFill>
                  <a:srgbClr val="2B563B"/>
                </a:solidFill>
                <a:latin typeface="Times New Roman" panose="02020603050405020304" pitchFamily="18" charset="0"/>
                <a:cs typeface="Times New Roman" panose="02020603050405020304" pitchFamily="18" charset="0"/>
              </a:rPr>
              <a:t>analysis.</a:t>
            </a:r>
            <a:endParaRPr lang="en-IN" sz="4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000"/>
          </a:xfrm>
          <a:prstGeom prst="rect">
            <a:avLst/>
          </a:prstGeom>
        </p:spPr>
      </p:pic>
      <p:sp>
        <p:nvSpPr>
          <p:cNvPr id="3" name="object 3"/>
          <p:cNvSpPr txBox="1">
            <a:spLocks noGrp="1"/>
          </p:cNvSpPr>
          <p:nvPr>
            <p:ph type="title"/>
          </p:nvPr>
        </p:nvSpPr>
        <p:spPr>
          <a:xfrm>
            <a:off x="615950" y="750099"/>
            <a:ext cx="11057992" cy="754053"/>
          </a:xfrm>
          <a:prstGeom prst="rect">
            <a:avLst/>
          </a:prstGeom>
        </p:spPr>
        <p:txBody>
          <a:bodyPr vert="horz" wrap="square" lIns="0" tIns="15240" rIns="0" bIns="0" rtlCol="0">
            <a:spAutoFit/>
          </a:bodyPr>
          <a:lstStyle/>
          <a:p>
            <a:pPr marL="12700">
              <a:lnSpc>
                <a:spcPct val="100000"/>
              </a:lnSpc>
              <a:spcBef>
                <a:spcPts val="120"/>
              </a:spcBef>
            </a:pPr>
            <a:r>
              <a:rPr lang="en-IN" sz="4800" b="1" spc="225" dirty="0">
                <a:solidFill>
                  <a:schemeClr val="bg2">
                    <a:lumMod val="25000"/>
                  </a:schemeClr>
                </a:solidFill>
                <a:latin typeface="Times New Roman" panose="02020603050405020304" pitchFamily="18" charset="0"/>
                <a:cs typeface="Times New Roman" panose="02020603050405020304" pitchFamily="18" charset="0"/>
              </a:rPr>
              <a:t>CHALLENGES</a:t>
            </a:r>
            <a:r>
              <a:rPr lang="en-IN" sz="4800" b="1" spc="95" dirty="0">
                <a:solidFill>
                  <a:schemeClr val="bg2">
                    <a:lumMod val="25000"/>
                  </a:schemeClr>
                </a:solidFill>
                <a:latin typeface="Times New Roman" panose="02020603050405020304" pitchFamily="18" charset="0"/>
                <a:cs typeface="Times New Roman" panose="02020603050405020304" pitchFamily="18" charset="0"/>
              </a:rPr>
              <a:t> </a:t>
            </a:r>
            <a:r>
              <a:rPr lang="en-IN" sz="4800" b="1" spc="195" dirty="0">
                <a:solidFill>
                  <a:schemeClr val="bg2">
                    <a:lumMod val="25000"/>
                  </a:schemeClr>
                </a:solidFill>
                <a:latin typeface="Times New Roman" panose="02020603050405020304" pitchFamily="18" charset="0"/>
                <a:cs typeface="Times New Roman" panose="02020603050405020304" pitchFamily="18" charset="0"/>
              </a:rPr>
              <a:t>IN</a:t>
            </a:r>
            <a:r>
              <a:rPr lang="en-IN" sz="4800" b="1" spc="100" dirty="0">
                <a:solidFill>
                  <a:schemeClr val="bg2">
                    <a:lumMod val="25000"/>
                  </a:schemeClr>
                </a:solidFill>
                <a:latin typeface="Times New Roman" panose="02020603050405020304" pitchFamily="18" charset="0"/>
                <a:cs typeface="Times New Roman" panose="02020603050405020304" pitchFamily="18" charset="0"/>
              </a:rPr>
              <a:t> </a:t>
            </a:r>
            <a:r>
              <a:rPr lang="en-IN" sz="4800" b="1" spc="215" dirty="0">
                <a:solidFill>
                  <a:schemeClr val="bg2">
                    <a:lumMod val="25000"/>
                  </a:schemeClr>
                </a:solidFill>
                <a:latin typeface="Times New Roman" panose="02020603050405020304" pitchFamily="18" charset="0"/>
                <a:cs typeface="Times New Roman" panose="02020603050405020304" pitchFamily="18" charset="0"/>
              </a:rPr>
              <a:t>OPTIMIZATION</a:t>
            </a:r>
            <a:endParaRPr lang="en-IN" sz="4800" b="1"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10" name="object 10"/>
          <p:cNvGrpSpPr/>
          <p:nvPr/>
        </p:nvGrpSpPr>
        <p:grpSpPr>
          <a:xfrm>
            <a:off x="11276634" y="0"/>
            <a:ext cx="7011670" cy="10287000"/>
            <a:chOff x="11276634" y="0"/>
            <a:chExt cx="7011670" cy="10287000"/>
          </a:xfrm>
        </p:grpSpPr>
        <p:pic>
          <p:nvPicPr>
            <p:cNvPr id="11" name="object 11"/>
            <p:cNvPicPr/>
            <p:nvPr/>
          </p:nvPicPr>
          <p:blipFill>
            <a:blip r:embed="rId3" cstate="print"/>
            <a:stretch>
              <a:fillRect/>
            </a:stretch>
          </p:blipFill>
          <p:spPr>
            <a:xfrm>
              <a:off x="11276634" y="0"/>
              <a:ext cx="7010399" cy="10286998"/>
            </a:xfrm>
            <a:prstGeom prst="rect">
              <a:avLst/>
            </a:prstGeom>
          </p:spPr>
        </p:pic>
        <p:sp>
          <p:nvSpPr>
            <p:cNvPr id="12" name="object 12"/>
            <p:cNvSpPr/>
            <p:nvPr/>
          </p:nvSpPr>
          <p:spPr>
            <a:xfrm>
              <a:off x="13345732" y="75"/>
              <a:ext cx="4942840" cy="1029969"/>
            </a:xfrm>
            <a:custGeom>
              <a:avLst/>
              <a:gdLst/>
              <a:ahLst/>
              <a:cxnLst/>
              <a:rect l="l" t="t" r="r" b="b"/>
              <a:pathLst>
                <a:path w="4942840" h="1029969">
                  <a:moveTo>
                    <a:pt x="4942256" y="537210"/>
                  </a:moveTo>
                  <a:lnTo>
                    <a:pt x="4910683" y="556260"/>
                  </a:lnTo>
                  <a:lnTo>
                    <a:pt x="4888331" y="571500"/>
                  </a:lnTo>
                  <a:lnTo>
                    <a:pt x="4868100" y="589280"/>
                  </a:lnTo>
                  <a:lnTo>
                    <a:pt x="4859515" y="594360"/>
                  </a:lnTo>
                  <a:lnTo>
                    <a:pt x="4851666" y="601980"/>
                  </a:lnTo>
                  <a:lnTo>
                    <a:pt x="4843932" y="608330"/>
                  </a:lnTo>
                  <a:lnTo>
                    <a:pt x="4835715" y="614680"/>
                  </a:lnTo>
                  <a:lnTo>
                    <a:pt x="4822672" y="623570"/>
                  </a:lnTo>
                  <a:lnTo>
                    <a:pt x="4809782" y="633730"/>
                  </a:lnTo>
                  <a:lnTo>
                    <a:pt x="4795825" y="645160"/>
                  </a:lnTo>
                  <a:lnTo>
                    <a:pt x="4779581" y="655320"/>
                  </a:lnTo>
                  <a:lnTo>
                    <a:pt x="4749990" y="674370"/>
                  </a:lnTo>
                  <a:lnTo>
                    <a:pt x="4741888" y="678180"/>
                  </a:lnTo>
                  <a:lnTo>
                    <a:pt x="4735322" y="683260"/>
                  </a:lnTo>
                  <a:lnTo>
                    <a:pt x="4729416" y="688340"/>
                  </a:lnTo>
                  <a:lnTo>
                    <a:pt x="4723320" y="697230"/>
                  </a:lnTo>
                  <a:lnTo>
                    <a:pt x="4706163" y="707390"/>
                  </a:lnTo>
                  <a:lnTo>
                    <a:pt x="4675403" y="731520"/>
                  </a:lnTo>
                  <a:lnTo>
                    <a:pt x="4636808" y="749300"/>
                  </a:lnTo>
                  <a:lnTo>
                    <a:pt x="4612767" y="756920"/>
                  </a:lnTo>
                  <a:lnTo>
                    <a:pt x="4589665" y="764540"/>
                  </a:lnTo>
                  <a:lnTo>
                    <a:pt x="4567872" y="772160"/>
                  </a:lnTo>
                  <a:lnTo>
                    <a:pt x="4552670" y="775970"/>
                  </a:lnTo>
                  <a:lnTo>
                    <a:pt x="4537926" y="781050"/>
                  </a:lnTo>
                  <a:lnTo>
                    <a:pt x="4523041" y="787400"/>
                  </a:lnTo>
                  <a:lnTo>
                    <a:pt x="4507420" y="791210"/>
                  </a:lnTo>
                  <a:lnTo>
                    <a:pt x="4494885" y="797560"/>
                  </a:lnTo>
                  <a:lnTo>
                    <a:pt x="4483303" y="801370"/>
                  </a:lnTo>
                  <a:lnTo>
                    <a:pt x="4472787" y="805180"/>
                  </a:lnTo>
                  <a:lnTo>
                    <a:pt x="4463478" y="810260"/>
                  </a:lnTo>
                  <a:lnTo>
                    <a:pt x="4442993" y="814070"/>
                  </a:lnTo>
                  <a:lnTo>
                    <a:pt x="4403649" y="819150"/>
                  </a:lnTo>
                  <a:lnTo>
                    <a:pt x="4383595" y="824230"/>
                  </a:lnTo>
                  <a:lnTo>
                    <a:pt x="4355655" y="828040"/>
                  </a:lnTo>
                  <a:lnTo>
                    <a:pt x="4327842" y="830580"/>
                  </a:lnTo>
                  <a:lnTo>
                    <a:pt x="4301261" y="836930"/>
                  </a:lnTo>
                  <a:lnTo>
                    <a:pt x="4277042" y="847090"/>
                  </a:lnTo>
                  <a:lnTo>
                    <a:pt x="4257878" y="852170"/>
                  </a:lnTo>
                  <a:lnTo>
                    <a:pt x="4239933" y="857250"/>
                  </a:lnTo>
                  <a:lnTo>
                    <a:pt x="4222547" y="864870"/>
                  </a:lnTo>
                  <a:lnTo>
                    <a:pt x="4205033" y="873760"/>
                  </a:lnTo>
                  <a:lnTo>
                    <a:pt x="4166489" y="887730"/>
                  </a:lnTo>
                  <a:lnTo>
                    <a:pt x="4126877" y="899160"/>
                  </a:lnTo>
                  <a:lnTo>
                    <a:pt x="4086707" y="904240"/>
                  </a:lnTo>
                  <a:lnTo>
                    <a:pt x="4066616" y="902970"/>
                  </a:lnTo>
                  <a:lnTo>
                    <a:pt x="4046537" y="901700"/>
                  </a:lnTo>
                  <a:lnTo>
                    <a:pt x="4035133" y="902970"/>
                  </a:lnTo>
                  <a:lnTo>
                    <a:pt x="4023322" y="902970"/>
                  </a:lnTo>
                  <a:lnTo>
                    <a:pt x="4010710" y="901700"/>
                  </a:lnTo>
                  <a:lnTo>
                    <a:pt x="4003789" y="900430"/>
                  </a:lnTo>
                  <a:lnTo>
                    <a:pt x="3996880" y="899160"/>
                  </a:lnTo>
                  <a:lnTo>
                    <a:pt x="3985044" y="899160"/>
                  </a:lnTo>
                  <a:lnTo>
                    <a:pt x="3973093" y="900430"/>
                  </a:lnTo>
                  <a:lnTo>
                    <a:pt x="3960622" y="899160"/>
                  </a:lnTo>
                  <a:lnTo>
                    <a:pt x="3947223" y="896620"/>
                  </a:lnTo>
                  <a:lnTo>
                    <a:pt x="3928402" y="896620"/>
                  </a:lnTo>
                  <a:lnTo>
                    <a:pt x="3889705" y="900430"/>
                  </a:lnTo>
                  <a:lnTo>
                    <a:pt x="3870896" y="901700"/>
                  </a:lnTo>
                  <a:lnTo>
                    <a:pt x="3859022" y="901700"/>
                  </a:lnTo>
                  <a:lnTo>
                    <a:pt x="3833723" y="904240"/>
                  </a:lnTo>
                  <a:lnTo>
                    <a:pt x="3819080" y="906780"/>
                  </a:lnTo>
                  <a:lnTo>
                    <a:pt x="3799979" y="908050"/>
                  </a:lnTo>
                  <a:lnTo>
                    <a:pt x="3780993" y="910590"/>
                  </a:lnTo>
                  <a:lnTo>
                    <a:pt x="3762692" y="914400"/>
                  </a:lnTo>
                  <a:lnTo>
                    <a:pt x="3745674" y="918210"/>
                  </a:lnTo>
                  <a:lnTo>
                    <a:pt x="3729571" y="922020"/>
                  </a:lnTo>
                  <a:lnTo>
                    <a:pt x="3697630" y="928370"/>
                  </a:lnTo>
                  <a:lnTo>
                    <a:pt x="3681539" y="932180"/>
                  </a:lnTo>
                  <a:lnTo>
                    <a:pt x="3635438" y="934720"/>
                  </a:lnTo>
                  <a:lnTo>
                    <a:pt x="3623945" y="935990"/>
                  </a:lnTo>
                  <a:lnTo>
                    <a:pt x="3597198" y="935990"/>
                  </a:lnTo>
                  <a:lnTo>
                    <a:pt x="3580066" y="934720"/>
                  </a:lnTo>
                  <a:lnTo>
                    <a:pt x="3557155" y="937260"/>
                  </a:lnTo>
                  <a:lnTo>
                    <a:pt x="3487864" y="941070"/>
                  </a:lnTo>
                  <a:lnTo>
                    <a:pt x="3419805" y="948690"/>
                  </a:lnTo>
                  <a:lnTo>
                    <a:pt x="3385362" y="951230"/>
                  </a:lnTo>
                  <a:lnTo>
                    <a:pt x="3349561" y="951230"/>
                  </a:lnTo>
                  <a:lnTo>
                    <a:pt x="3333826" y="952500"/>
                  </a:lnTo>
                  <a:lnTo>
                    <a:pt x="3303765" y="953770"/>
                  </a:lnTo>
                  <a:lnTo>
                    <a:pt x="3288474" y="955040"/>
                  </a:lnTo>
                  <a:lnTo>
                    <a:pt x="3276041" y="956310"/>
                  </a:lnTo>
                  <a:lnTo>
                    <a:pt x="3262058" y="957580"/>
                  </a:lnTo>
                  <a:lnTo>
                    <a:pt x="3247390" y="957580"/>
                  </a:lnTo>
                  <a:lnTo>
                    <a:pt x="3232975" y="956310"/>
                  </a:lnTo>
                  <a:lnTo>
                    <a:pt x="3211385" y="960120"/>
                  </a:lnTo>
                  <a:lnTo>
                    <a:pt x="3169323" y="962660"/>
                  </a:lnTo>
                  <a:lnTo>
                    <a:pt x="3126232" y="963930"/>
                  </a:lnTo>
                  <a:lnTo>
                    <a:pt x="3081794" y="963930"/>
                  </a:lnTo>
                  <a:lnTo>
                    <a:pt x="3035744" y="960120"/>
                  </a:lnTo>
                  <a:lnTo>
                    <a:pt x="2996222" y="963930"/>
                  </a:lnTo>
                  <a:lnTo>
                    <a:pt x="2955937" y="963930"/>
                  </a:lnTo>
                  <a:lnTo>
                    <a:pt x="2915386" y="962660"/>
                  </a:lnTo>
                  <a:lnTo>
                    <a:pt x="2820568" y="951230"/>
                  </a:lnTo>
                  <a:lnTo>
                    <a:pt x="2809583" y="949960"/>
                  </a:lnTo>
                  <a:lnTo>
                    <a:pt x="2776105" y="947420"/>
                  </a:lnTo>
                  <a:lnTo>
                    <a:pt x="2741993" y="948690"/>
                  </a:lnTo>
                  <a:lnTo>
                    <a:pt x="2730627" y="948690"/>
                  </a:lnTo>
                  <a:lnTo>
                    <a:pt x="2719171" y="949960"/>
                  </a:lnTo>
                  <a:lnTo>
                    <a:pt x="2707602" y="949960"/>
                  </a:lnTo>
                  <a:lnTo>
                    <a:pt x="2695892" y="951230"/>
                  </a:lnTo>
                  <a:lnTo>
                    <a:pt x="2678404" y="948690"/>
                  </a:lnTo>
                  <a:lnTo>
                    <a:pt x="2645346" y="944880"/>
                  </a:lnTo>
                  <a:lnTo>
                    <a:pt x="2594838" y="941070"/>
                  </a:lnTo>
                  <a:lnTo>
                    <a:pt x="2578544" y="939800"/>
                  </a:lnTo>
                  <a:lnTo>
                    <a:pt x="2554554" y="941070"/>
                  </a:lnTo>
                  <a:lnTo>
                    <a:pt x="2528760" y="939800"/>
                  </a:lnTo>
                  <a:lnTo>
                    <a:pt x="2500668" y="935990"/>
                  </a:lnTo>
                  <a:lnTo>
                    <a:pt x="2469832" y="932180"/>
                  </a:lnTo>
                  <a:lnTo>
                    <a:pt x="2450401" y="928370"/>
                  </a:lnTo>
                  <a:lnTo>
                    <a:pt x="2399068" y="919480"/>
                  </a:lnTo>
                  <a:lnTo>
                    <a:pt x="2348674" y="909320"/>
                  </a:lnTo>
                  <a:lnTo>
                    <a:pt x="2298890" y="897890"/>
                  </a:lnTo>
                  <a:lnTo>
                    <a:pt x="2249373" y="883920"/>
                  </a:lnTo>
                  <a:lnTo>
                    <a:pt x="2199830" y="866140"/>
                  </a:lnTo>
                  <a:lnTo>
                    <a:pt x="2157819" y="855980"/>
                  </a:lnTo>
                  <a:lnTo>
                    <a:pt x="2136394" y="849630"/>
                  </a:lnTo>
                  <a:lnTo>
                    <a:pt x="2114867" y="844550"/>
                  </a:lnTo>
                  <a:lnTo>
                    <a:pt x="2080056" y="835660"/>
                  </a:lnTo>
                  <a:lnTo>
                    <a:pt x="2044915" y="825500"/>
                  </a:lnTo>
                  <a:lnTo>
                    <a:pt x="1974405" y="807720"/>
                  </a:lnTo>
                  <a:lnTo>
                    <a:pt x="1876869" y="775970"/>
                  </a:lnTo>
                  <a:lnTo>
                    <a:pt x="1833092" y="763270"/>
                  </a:lnTo>
                  <a:lnTo>
                    <a:pt x="1792287" y="755650"/>
                  </a:lnTo>
                  <a:lnTo>
                    <a:pt x="1742351" y="742950"/>
                  </a:lnTo>
                  <a:lnTo>
                    <a:pt x="1693379" y="727710"/>
                  </a:lnTo>
                  <a:lnTo>
                    <a:pt x="1645386" y="711200"/>
                  </a:lnTo>
                  <a:lnTo>
                    <a:pt x="1598358" y="692150"/>
                  </a:lnTo>
                  <a:lnTo>
                    <a:pt x="1552282" y="671830"/>
                  </a:lnTo>
                  <a:lnTo>
                    <a:pt x="1507172" y="650240"/>
                  </a:lnTo>
                  <a:lnTo>
                    <a:pt x="1490522" y="642620"/>
                  </a:lnTo>
                  <a:lnTo>
                    <a:pt x="1457515" y="626110"/>
                  </a:lnTo>
                  <a:lnTo>
                    <a:pt x="1440878" y="617220"/>
                  </a:lnTo>
                  <a:lnTo>
                    <a:pt x="1404099" y="598170"/>
                  </a:lnTo>
                  <a:lnTo>
                    <a:pt x="1367307" y="582930"/>
                  </a:lnTo>
                  <a:lnTo>
                    <a:pt x="1330756" y="570230"/>
                  </a:lnTo>
                  <a:lnTo>
                    <a:pt x="1294701" y="560070"/>
                  </a:lnTo>
                  <a:lnTo>
                    <a:pt x="1273060" y="553720"/>
                  </a:lnTo>
                  <a:lnTo>
                    <a:pt x="1251153" y="544830"/>
                  </a:lnTo>
                  <a:lnTo>
                    <a:pt x="1230312" y="537210"/>
                  </a:lnTo>
                  <a:lnTo>
                    <a:pt x="1211897" y="528320"/>
                  </a:lnTo>
                  <a:lnTo>
                    <a:pt x="1175296" y="508000"/>
                  </a:lnTo>
                  <a:lnTo>
                    <a:pt x="1137767" y="488950"/>
                  </a:lnTo>
                  <a:lnTo>
                    <a:pt x="985037" y="416560"/>
                  </a:lnTo>
                  <a:lnTo>
                    <a:pt x="945184" y="396240"/>
                  </a:lnTo>
                  <a:lnTo>
                    <a:pt x="905954" y="373380"/>
                  </a:lnTo>
                  <a:lnTo>
                    <a:pt x="902398" y="365760"/>
                  </a:lnTo>
                  <a:lnTo>
                    <a:pt x="856437" y="347980"/>
                  </a:lnTo>
                  <a:lnTo>
                    <a:pt x="810958" y="327660"/>
                  </a:lnTo>
                  <a:lnTo>
                    <a:pt x="765949" y="306070"/>
                  </a:lnTo>
                  <a:lnTo>
                    <a:pt x="721423" y="283210"/>
                  </a:lnTo>
                  <a:lnTo>
                    <a:pt x="633793" y="234950"/>
                  </a:lnTo>
                  <a:lnTo>
                    <a:pt x="590689" y="209550"/>
                  </a:lnTo>
                  <a:lnTo>
                    <a:pt x="548068" y="182880"/>
                  </a:lnTo>
                  <a:lnTo>
                    <a:pt x="521195" y="167640"/>
                  </a:lnTo>
                  <a:lnTo>
                    <a:pt x="466280" y="134620"/>
                  </a:lnTo>
                  <a:lnTo>
                    <a:pt x="439356" y="119380"/>
                  </a:lnTo>
                  <a:lnTo>
                    <a:pt x="403148" y="104140"/>
                  </a:lnTo>
                  <a:lnTo>
                    <a:pt x="369900" y="88900"/>
                  </a:lnTo>
                  <a:lnTo>
                    <a:pt x="337718" y="71120"/>
                  </a:lnTo>
                  <a:lnTo>
                    <a:pt x="304736" y="54610"/>
                  </a:lnTo>
                  <a:lnTo>
                    <a:pt x="285661" y="41910"/>
                  </a:lnTo>
                  <a:lnTo>
                    <a:pt x="265899" y="30480"/>
                  </a:lnTo>
                  <a:lnTo>
                    <a:pt x="245046" y="19050"/>
                  </a:lnTo>
                  <a:lnTo>
                    <a:pt x="222694" y="7620"/>
                  </a:lnTo>
                  <a:lnTo>
                    <a:pt x="198691" y="0"/>
                  </a:lnTo>
                  <a:lnTo>
                    <a:pt x="0" y="0"/>
                  </a:lnTo>
                  <a:lnTo>
                    <a:pt x="61023" y="24130"/>
                  </a:lnTo>
                  <a:lnTo>
                    <a:pt x="88709" y="38100"/>
                  </a:lnTo>
                  <a:lnTo>
                    <a:pt x="115468" y="50800"/>
                  </a:lnTo>
                  <a:lnTo>
                    <a:pt x="142278" y="60960"/>
                  </a:lnTo>
                  <a:lnTo>
                    <a:pt x="168414" y="71120"/>
                  </a:lnTo>
                  <a:lnTo>
                    <a:pt x="193103" y="80010"/>
                  </a:lnTo>
                  <a:lnTo>
                    <a:pt x="232295" y="105410"/>
                  </a:lnTo>
                  <a:lnTo>
                    <a:pt x="252412" y="114300"/>
                  </a:lnTo>
                  <a:lnTo>
                    <a:pt x="273113" y="121920"/>
                  </a:lnTo>
                  <a:lnTo>
                    <a:pt x="306197" y="139700"/>
                  </a:lnTo>
                  <a:lnTo>
                    <a:pt x="339305" y="158750"/>
                  </a:lnTo>
                  <a:lnTo>
                    <a:pt x="373507" y="176530"/>
                  </a:lnTo>
                  <a:lnTo>
                    <a:pt x="409892" y="193040"/>
                  </a:lnTo>
                  <a:lnTo>
                    <a:pt x="437083" y="208280"/>
                  </a:lnTo>
                  <a:lnTo>
                    <a:pt x="492086" y="241300"/>
                  </a:lnTo>
                  <a:lnTo>
                    <a:pt x="519366" y="256540"/>
                  </a:lnTo>
                  <a:lnTo>
                    <a:pt x="561759" y="281940"/>
                  </a:lnTo>
                  <a:lnTo>
                    <a:pt x="648284" y="332740"/>
                  </a:lnTo>
                  <a:lnTo>
                    <a:pt x="692365" y="356870"/>
                  </a:lnTo>
                  <a:lnTo>
                    <a:pt x="736955" y="379730"/>
                  </a:lnTo>
                  <a:lnTo>
                    <a:pt x="782040" y="401320"/>
                  </a:lnTo>
                  <a:lnTo>
                    <a:pt x="827582" y="421640"/>
                  </a:lnTo>
                  <a:lnTo>
                    <a:pt x="873569" y="439420"/>
                  </a:lnTo>
                  <a:lnTo>
                    <a:pt x="912799" y="463550"/>
                  </a:lnTo>
                  <a:lnTo>
                    <a:pt x="952639" y="483870"/>
                  </a:lnTo>
                  <a:lnTo>
                    <a:pt x="1033335" y="521970"/>
                  </a:lnTo>
                  <a:lnTo>
                    <a:pt x="1070762" y="537210"/>
                  </a:lnTo>
                  <a:lnTo>
                    <a:pt x="1107516" y="554990"/>
                  </a:lnTo>
                  <a:lnTo>
                    <a:pt x="1143723" y="574040"/>
                  </a:lnTo>
                  <a:lnTo>
                    <a:pt x="1179512" y="595630"/>
                  </a:lnTo>
                  <a:lnTo>
                    <a:pt x="1203058" y="604520"/>
                  </a:lnTo>
                  <a:lnTo>
                    <a:pt x="1225397" y="610870"/>
                  </a:lnTo>
                  <a:lnTo>
                    <a:pt x="1268158" y="623570"/>
                  </a:lnTo>
                  <a:lnTo>
                    <a:pt x="1303782" y="633730"/>
                  </a:lnTo>
                  <a:lnTo>
                    <a:pt x="1339494" y="646430"/>
                  </a:lnTo>
                  <a:lnTo>
                    <a:pt x="1373733" y="661670"/>
                  </a:lnTo>
                  <a:lnTo>
                    <a:pt x="1404937" y="678180"/>
                  </a:lnTo>
                  <a:lnTo>
                    <a:pt x="1421269" y="687070"/>
                  </a:lnTo>
                  <a:lnTo>
                    <a:pt x="1454746" y="703580"/>
                  </a:lnTo>
                  <a:lnTo>
                    <a:pt x="1516951" y="734060"/>
                  </a:lnTo>
                  <a:lnTo>
                    <a:pt x="1563649" y="754380"/>
                  </a:lnTo>
                  <a:lnTo>
                    <a:pt x="1611884" y="774700"/>
                  </a:lnTo>
                  <a:lnTo>
                    <a:pt x="1661541" y="792480"/>
                  </a:lnTo>
                  <a:lnTo>
                    <a:pt x="1712556" y="807720"/>
                  </a:lnTo>
                  <a:lnTo>
                    <a:pt x="1805660" y="825500"/>
                  </a:lnTo>
                  <a:lnTo>
                    <a:pt x="1848612" y="835660"/>
                  </a:lnTo>
                  <a:lnTo>
                    <a:pt x="1944179" y="864870"/>
                  </a:lnTo>
                  <a:lnTo>
                    <a:pt x="1981365" y="877570"/>
                  </a:lnTo>
                  <a:lnTo>
                    <a:pt x="2017610" y="889000"/>
                  </a:lnTo>
                  <a:lnTo>
                    <a:pt x="2053336" y="899160"/>
                  </a:lnTo>
                  <a:lnTo>
                    <a:pt x="2130691" y="918210"/>
                  </a:lnTo>
                  <a:lnTo>
                    <a:pt x="2150872" y="922020"/>
                  </a:lnTo>
                  <a:lnTo>
                    <a:pt x="2170239" y="924560"/>
                  </a:lnTo>
                  <a:lnTo>
                    <a:pt x="2220404" y="942340"/>
                  </a:lnTo>
                  <a:lnTo>
                    <a:pt x="2272093" y="956310"/>
                  </a:lnTo>
                  <a:lnTo>
                    <a:pt x="2324684" y="969010"/>
                  </a:lnTo>
                  <a:lnTo>
                    <a:pt x="2377592" y="979170"/>
                  </a:lnTo>
                  <a:lnTo>
                    <a:pt x="2430208" y="986790"/>
                  </a:lnTo>
                  <a:lnTo>
                    <a:pt x="2448877" y="991870"/>
                  </a:lnTo>
                  <a:lnTo>
                    <a:pt x="2482735" y="999490"/>
                  </a:lnTo>
                  <a:lnTo>
                    <a:pt x="2513876" y="1003300"/>
                  </a:lnTo>
                  <a:lnTo>
                    <a:pt x="2566987" y="1003300"/>
                  </a:lnTo>
                  <a:lnTo>
                    <a:pt x="2616644" y="1005840"/>
                  </a:lnTo>
                  <a:lnTo>
                    <a:pt x="2634107" y="1007110"/>
                  </a:lnTo>
                  <a:lnTo>
                    <a:pt x="2666860" y="1012190"/>
                  </a:lnTo>
                  <a:lnTo>
                    <a:pt x="2684335" y="1013460"/>
                  </a:lnTo>
                  <a:lnTo>
                    <a:pt x="2696667" y="1013460"/>
                  </a:lnTo>
                  <a:lnTo>
                    <a:pt x="2722410" y="1016000"/>
                  </a:lnTo>
                  <a:lnTo>
                    <a:pt x="2734754" y="1016000"/>
                  </a:lnTo>
                  <a:lnTo>
                    <a:pt x="2825940" y="1019810"/>
                  </a:lnTo>
                  <a:lnTo>
                    <a:pt x="2857817" y="1023620"/>
                  </a:lnTo>
                  <a:lnTo>
                    <a:pt x="2896844" y="1029970"/>
                  </a:lnTo>
                  <a:lnTo>
                    <a:pt x="2998025" y="1029970"/>
                  </a:lnTo>
                  <a:lnTo>
                    <a:pt x="3027743" y="1027430"/>
                  </a:lnTo>
                  <a:lnTo>
                    <a:pt x="3072320" y="1029970"/>
                  </a:lnTo>
                  <a:lnTo>
                    <a:pt x="3117037" y="1029970"/>
                  </a:lnTo>
                  <a:lnTo>
                    <a:pt x="3161195" y="1028700"/>
                  </a:lnTo>
                  <a:lnTo>
                    <a:pt x="3204146" y="1028700"/>
                  </a:lnTo>
                  <a:lnTo>
                    <a:pt x="3211131" y="1027430"/>
                  </a:lnTo>
                  <a:lnTo>
                    <a:pt x="3225101" y="1024890"/>
                  </a:lnTo>
                  <a:lnTo>
                    <a:pt x="3237763" y="1022350"/>
                  </a:lnTo>
                  <a:lnTo>
                    <a:pt x="3251682" y="1021080"/>
                  </a:lnTo>
                  <a:lnTo>
                    <a:pt x="3266148" y="1021080"/>
                  </a:lnTo>
                  <a:lnTo>
                    <a:pt x="3280473" y="1023620"/>
                  </a:lnTo>
                  <a:lnTo>
                    <a:pt x="3296221" y="1022350"/>
                  </a:lnTo>
                  <a:lnTo>
                    <a:pt x="3326688" y="1021080"/>
                  </a:lnTo>
                  <a:lnTo>
                    <a:pt x="3342449" y="1019810"/>
                  </a:lnTo>
                  <a:lnTo>
                    <a:pt x="3378085" y="1019810"/>
                  </a:lnTo>
                  <a:lnTo>
                    <a:pt x="3412337" y="1017270"/>
                  </a:lnTo>
                  <a:lnTo>
                    <a:pt x="3446183" y="1013460"/>
                  </a:lnTo>
                  <a:lnTo>
                    <a:pt x="3480625" y="1010920"/>
                  </a:lnTo>
                  <a:lnTo>
                    <a:pt x="3503269" y="1008380"/>
                  </a:lnTo>
                  <a:lnTo>
                    <a:pt x="3525748" y="1007110"/>
                  </a:lnTo>
                  <a:lnTo>
                    <a:pt x="3547821" y="1003300"/>
                  </a:lnTo>
                  <a:lnTo>
                    <a:pt x="3569271" y="998220"/>
                  </a:lnTo>
                  <a:lnTo>
                    <a:pt x="3580663" y="996950"/>
                  </a:lnTo>
                  <a:lnTo>
                    <a:pt x="3592474" y="996950"/>
                  </a:lnTo>
                  <a:lnTo>
                    <a:pt x="3605085" y="998220"/>
                  </a:lnTo>
                  <a:lnTo>
                    <a:pt x="3618928" y="1000760"/>
                  </a:lnTo>
                  <a:lnTo>
                    <a:pt x="3664267" y="998220"/>
                  </a:lnTo>
                  <a:lnTo>
                    <a:pt x="3682974" y="996950"/>
                  </a:lnTo>
                  <a:lnTo>
                    <a:pt x="3701618" y="994410"/>
                  </a:lnTo>
                  <a:lnTo>
                    <a:pt x="3719030" y="988060"/>
                  </a:lnTo>
                  <a:lnTo>
                    <a:pt x="3734117" y="981710"/>
                  </a:lnTo>
                  <a:lnTo>
                    <a:pt x="3781933" y="970280"/>
                  </a:lnTo>
                  <a:lnTo>
                    <a:pt x="3798125" y="967740"/>
                  </a:lnTo>
                  <a:lnTo>
                    <a:pt x="3810482" y="966470"/>
                  </a:lnTo>
                  <a:lnTo>
                    <a:pt x="3824097" y="963930"/>
                  </a:lnTo>
                  <a:lnTo>
                    <a:pt x="3850068" y="961390"/>
                  </a:lnTo>
                  <a:lnTo>
                    <a:pt x="3867416" y="958850"/>
                  </a:lnTo>
                  <a:lnTo>
                    <a:pt x="3877246" y="957580"/>
                  </a:lnTo>
                  <a:lnTo>
                    <a:pt x="3887089" y="956310"/>
                  </a:lnTo>
                  <a:lnTo>
                    <a:pt x="3907320" y="955040"/>
                  </a:lnTo>
                  <a:lnTo>
                    <a:pt x="3926395" y="956310"/>
                  </a:lnTo>
                  <a:lnTo>
                    <a:pt x="3938676" y="956310"/>
                  </a:lnTo>
                  <a:lnTo>
                    <a:pt x="3964394" y="958850"/>
                  </a:lnTo>
                  <a:lnTo>
                    <a:pt x="3987939" y="958850"/>
                  </a:lnTo>
                  <a:lnTo>
                    <a:pt x="3998684" y="957580"/>
                  </a:lnTo>
                  <a:lnTo>
                    <a:pt x="4008323" y="957580"/>
                  </a:lnTo>
                  <a:lnTo>
                    <a:pt x="4016311" y="960120"/>
                  </a:lnTo>
                  <a:lnTo>
                    <a:pt x="4061980" y="961390"/>
                  </a:lnTo>
                  <a:lnTo>
                    <a:pt x="4088473" y="957580"/>
                  </a:lnTo>
                  <a:lnTo>
                    <a:pt x="4106138" y="955040"/>
                  </a:lnTo>
                  <a:lnTo>
                    <a:pt x="4169753" y="935990"/>
                  </a:lnTo>
                  <a:lnTo>
                    <a:pt x="4190555" y="929640"/>
                  </a:lnTo>
                  <a:lnTo>
                    <a:pt x="4209211" y="923290"/>
                  </a:lnTo>
                  <a:lnTo>
                    <a:pt x="4226318" y="915670"/>
                  </a:lnTo>
                  <a:lnTo>
                    <a:pt x="4243540" y="909320"/>
                  </a:lnTo>
                  <a:lnTo>
                    <a:pt x="4287139" y="896620"/>
                  </a:lnTo>
                  <a:lnTo>
                    <a:pt x="4363402" y="883920"/>
                  </a:lnTo>
                  <a:lnTo>
                    <a:pt x="4386135" y="882650"/>
                  </a:lnTo>
                  <a:lnTo>
                    <a:pt x="4430814" y="877570"/>
                  </a:lnTo>
                  <a:lnTo>
                    <a:pt x="4451921" y="872490"/>
                  </a:lnTo>
                  <a:lnTo>
                    <a:pt x="4466272" y="868680"/>
                  </a:lnTo>
                  <a:lnTo>
                    <a:pt x="4479048" y="863600"/>
                  </a:lnTo>
                  <a:lnTo>
                    <a:pt x="4491939" y="859790"/>
                  </a:lnTo>
                  <a:lnTo>
                    <a:pt x="4506658" y="855980"/>
                  </a:lnTo>
                  <a:lnTo>
                    <a:pt x="4519333" y="849630"/>
                  </a:lnTo>
                  <a:lnTo>
                    <a:pt x="4532020" y="845820"/>
                  </a:lnTo>
                  <a:lnTo>
                    <a:pt x="4545520" y="843280"/>
                  </a:lnTo>
                  <a:lnTo>
                    <a:pt x="4560633" y="839470"/>
                  </a:lnTo>
                  <a:lnTo>
                    <a:pt x="4586071" y="831850"/>
                  </a:lnTo>
                  <a:lnTo>
                    <a:pt x="4612398" y="825500"/>
                  </a:lnTo>
                  <a:lnTo>
                    <a:pt x="4665789" y="802640"/>
                  </a:lnTo>
                  <a:lnTo>
                    <a:pt x="4701044" y="781050"/>
                  </a:lnTo>
                  <a:lnTo>
                    <a:pt x="4734115" y="754380"/>
                  </a:lnTo>
                  <a:lnTo>
                    <a:pt x="4741824" y="749300"/>
                  </a:lnTo>
                  <a:lnTo>
                    <a:pt x="4748123" y="745490"/>
                  </a:lnTo>
                  <a:lnTo>
                    <a:pt x="4753737" y="739140"/>
                  </a:lnTo>
                  <a:lnTo>
                    <a:pt x="4759388" y="731520"/>
                  </a:lnTo>
                  <a:lnTo>
                    <a:pt x="4765040" y="727710"/>
                  </a:lnTo>
                  <a:lnTo>
                    <a:pt x="4778248" y="720090"/>
                  </a:lnTo>
                  <a:lnTo>
                    <a:pt x="4783899" y="717550"/>
                  </a:lnTo>
                  <a:lnTo>
                    <a:pt x="4797399" y="707390"/>
                  </a:lnTo>
                  <a:lnTo>
                    <a:pt x="4811585" y="697230"/>
                  </a:lnTo>
                  <a:lnTo>
                    <a:pt x="4825758" y="685800"/>
                  </a:lnTo>
                  <a:lnTo>
                    <a:pt x="4839271" y="676910"/>
                  </a:lnTo>
                  <a:lnTo>
                    <a:pt x="4847920" y="670560"/>
                  </a:lnTo>
                  <a:lnTo>
                    <a:pt x="4855794" y="662940"/>
                  </a:lnTo>
                  <a:lnTo>
                    <a:pt x="4863503" y="655320"/>
                  </a:lnTo>
                  <a:lnTo>
                    <a:pt x="4892014" y="633730"/>
                  </a:lnTo>
                  <a:lnTo>
                    <a:pt x="4914620" y="618490"/>
                  </a:lnTo>
                  <a:lnTo>
                    <a:pt x="4940071" y="601980"/>
                  </a:lnTo>
                  <a:lnTo>
                    <a:pt x="4942256" y="600710"/>
                  </a:lnTo>
                  <a:lnTo>
                    <a:pt x="4942256" y="537210"/>
                  </a:lnTo>
                  <a:close/>
                </a:path>
                <a:path w="4942840" h="1029969">
                  <a:moveTo>
                    <a:pt x="4942256" y="250342"/>
                  </a:moveTo>
                  <a:lnTo>
                    <a:pt x="4902098" y="266852"/>
                  </a:lnTo>
                  <a:lnTo>
                    <a:pt x="4864671" y="284632"/>
                  </a:lnTo>
                  <a:lnTo>
                    <a:pt x="4830000" y="306222"/>
                  </a:lnTo>
                  <a:lnTo>
                    <a:pt x="4818596" y="317652"/>
                  </a:lnTo>
                  <a:lnTo>
                    <a:pt x="4806607" y="327812"/>
                  </a:lnTo>
                  <a:lnTo>
                    <a:pt x="4794796" y="337972"/>
                  </a:lnTo>
                  <a:lnTo>
                    <a:pt x="4783899" y="349402"/>
                  </a:lnTo>
                  <a:lnTo>
                    <a:pt x="4751171" y="376072"/>
                  </a:lnTo>
                  <a:lnTo>
                    <a:pt x="4719967" y="405282"/>
                  </a:lnTo>
                  <a:lnTo>
                    <a:pt x="4690110" y="435762"/>
                  </a:lnTo>
                  <a:lnTo>
                    <a:pt x="4661471" y="468782"/>
                  </a:lnTo>
                  <a:lnTo>
                    <a:pt x="4634535" y="503072"/>
                  </a:lnTo>
                  <a:lnTo>
                    <a:pt x="4624768" y="514502"/>
                  </a:lnTo>
                  <a:lnTo>
                    <a:pt x="4589094" y="557682"/>
                  </a:lnTo>
                  <a:lnTo>
                    <a:pt x="4547044" y="599592"/>
                  </a:lnTo>
                  <a:lnTo>
                    <a:pt x="4498302" y="627532"/>
                  </a:lnTo>
                  <a:lnTo>
                    <a:pt x="4460557" y="642772"/>
                  </a:lnTo>
                  <a:lnTo>
                    <a:pt x="4447400" y="649122"/>
                  </a:lnTo>
                  <a:lnTo>
                    <a:pt x="4434738" y="652932"/>
                  </a:lnTo>
                  <a:lnTo>
                    <a:pt x="4422229" y="658012"/>
                  </a:lnTo>
                  <a:lnTo>
                    <a:pt x="4409503" y="664362"/>
                  </a:lnTo>
                  <a:lnTo>
                    <a:pt x="4385183" y="675792"/>
                  </a:lnTo>
                  <a:lnTo>
                    <a:pt x="4357814" y="684682"/>
                  </a:lnTo>
                  <a:lnTo>
                    <a:pt x="4329100" y="691032"/>
                  </a:lnTo>
                  <a:lnTo>
                    <a:pt x="4288548" y="698652"/>
                  </a:lnTo>
                  <a:lnTo>
                    <a:pt x="4263568" y="706272"/>
                  </a:lnTo>
                  <a:lnTo>
                    <a:pt x="4239971" y="711352"/>
                  </a:lnTo>
                  <a:lnTo>
                    <a:pt x="4215295" y="718972"/>
                  </a:lnTo>
                  <a:lnTo>
                    <a:pt x="4203509" y="721512"/>
                  </a:lnTo>
                  <a:lnTo>
                    <a:pt x="4189641" y="727862"/>
                  </a:lnTo>
                  <a:lnTo>
                    <a:pt x="4175468" y="732942"/>
                  </a:lnTo>
                  <a:lnTo>
                    <a:pt x="4161815" y="735482"/>
                  </a:lnTo>
                  <a:lnTo>
                    <a:pt x="4125493" y="739292"/>
                  </a:lnTo>
                  <a:lnTo>
                    <a:pt x="4100995" y="743102"/>
                  </a:lnTo>
                  <a:lnTo>
                    <a:pt x="4077716" y="749452"/>
                  </a:lnTo>
                  <a:lnTo>
                    <a:pt x="4057332" y="758342"/>
                  </a:lnTo>
                  <a:lnTo>
                    <a:pt x="4046613" y="760882"/>
                  </a:lnTo>
                  <a:lnTo>
                    <a:pt x="4036847" y="763422"/>
                  </a:lnTo>
                  <a:lnTo>
                    <a:pt x="4018470" y="773582"/>
                  </a:lnTo>
                  <a:lnTo>
                    <a:pt x="4006011" y="781202"/>
                  </a:lnTo>
                  <a:lnTo>
                    <a:pt x="3995077" y="786282"/>
                  </a:lnTo>
                  <a:lnTo>
                    <a:pt x="3984688" y="790092"/>
                  </a:lnTo>
                  <a:lnTo>
                    <a:pt x="3973893" y="791362"/>
                  </a:lnTo>
                  <a:lnTo>
                    <a:pt x="3957510" y="793902"/>
                  </a:lnTo>
                  <a:lnTo>
                    <a:pt x="3922928" y="796442"/>
                  </a:lnTo>
                  <a:lnTo>
                    <a:pt x="3906202" y="798982"/>
                  </a:lnTo>
                  <a:lnTo>
                    <a:pt x="3883914" y="801522"/>
                  </a:lnTo>
                  <a:lnTo>
                    <a:pt x="3861905" y="806602"/>
                  </a:lnTo>
                  <a:lnTo>
                    <a:pt x="3839362" y="812952"/>
                  </a:lnTo>
                  <a:lnTo>
                    <a:pt x="3815524" y="820572"/>
                  </a:lnTo>
                  <a:lnTo>
                    <a:pt x="3791102" y="825652"/>
                  </a:lnTo>
                  <a:lnTo>
                    <a:pt x="3767861" y="826922"/>
                  </a:lnTo>
                  <a:lnTo>
                    <a:pt x="3756164" y="825652"/>
                  </a:lnTo>
                  <a:lnTo>
                    <a:pt x="3744468" y="824382"/>
                  </a:lnTo>
                  <a:lnTo>
                    <a:pt x="3719639" y="821842"/>
                  </a:lnTo>
                  <a:lnTo>
                    <a:pt x="3710368" y="818032"/>
                  </a:lnTo>
                  <a:lnTo>
                    <a:pt x="3703891" y="821842"/>
                  </a:lnTo>
                  <a:lnTo>
                    <a:pt x="3700970" y="816762"/>
                  </a:lnTo>
                  <a:lnTo>
                    <a:pt x="3668699" y="812952"/>
                  </a:lnTo>
                  <a:lnTo>
                    <a:pt x="3637305" y="811682"/>
                  </a:lnTo>
                  <a:lnTo>
                    <a:pt x="3606063" y="812952"/>
                  </a:lnTo>
                  <a:lnTo>
                    <a:pt x="3574224" y="818032"/>
                  </a:lnTo>
                  <a:lnTo>
                    <a:pt x="3561867" y="819302"/>
                  </a:lnTo>
                  <a:lnTo>
                    <a:pt x="3534753" y="823112"/>
                  </a:lnTo>
                  <a:lnTo>
                    <a:pt x="3522408" y="824382"/>
                  </a:lnTo>
                  <a:lnTo>
                    <a:pt x="3497961" y="824382"/>
                  </a:lnTo>
                  <a:lnTo>
                    <a:pt x="3485400" y="821842"/>
                  </a:lnTo>
                  <a:lnTo>
                    <a:pt x="3473513" y="821842"/>
                  </a:lnTo>
                  <a:lnTo>
                    <a:pt x="3465131" y="820572"/>
                  </a:lnTo>
                  <a:lnTo>
                    <a:pt x="3446792" y="819302"/>
                  </a:lnTo>
                  <a:lnTo>
                    <a:pt x="3438842" y="818032"/>
                  </a:lnTo>
                  <a:lnTo>
                    <a:pt x="3414611" y="816762"/>
                  </a:lnTo>
                  <a:lnTo>
                    <a:pt x="3392716" y="819302"/>
                  </a:lnTo>
                  <a:lnTo>
                    <a:pt x="3373386" y="823112"/>
                  </a:lnTo>
                  <a:lnTo>
                    <a:pt x="3356800" y="826922"/>
                  </a:lnTo>
                  <a:lnTo>
                    <a:pt x="3345561" y="828192"/>
                  </a:lnTo>
                  <a:lnTo>
                    <a:pt x="3335629" y="830732"/>
                  </a:lnTo>
                  <a:lnTo>
                    <a:pt x="3326917" y="832002"/>
                  </a:lnTo>
                  <a:lnTo>
                    <a:pt x="3319335" y="832002"/>
                  </a:lnTo>
                  <a:lnTo>
                    <a:pt x="3289058" y="834542"/>
                  </a:lnTo>
                  <a:lnTo>
                    <a:pt x="3273907" y="834542"/>
                  </a:lnTo>
                  <a:lnTo>
                    <a:pt x="3258121" y="837082"/>
                  </a:lnTo>
                  <a:lnTo>
                    <a:pt x="3235134" y="837082"/>
                  </a:lnTo>
                  <a:lnTo>
                    <a:pt x="3137116" y="847242"/>
                  </a:lnTo>
                  <a:lnTo>
                    <a:pt x="3114230" y="848512"/>
                  </a:lnTo>
                  <a:lnTo>
                    <a:pt x="3065043" y="852322"/>
                  </a:lnTo>
                  <a:lnTo>
                    <a:pt x="3018891" y="851052"/>
                  </a:lnTo>
                  <a:lnTo>
                    <a:pt x="2975584" y="847242"/>
                  </a:lnTo>
                  <a:lnTo>
                    <a:pt x="2959303" y="844702"/>
                  </a:lnTo>
                  <a:lnTo>
                    <a:pt x="2934906" y="840892"/>
                  </a:lnTo>
                  <a:lnTo>
                    <a:pt x="2880626" y="840892"/>
                  </a:lnTo>
                  <a:lnTo>
                    <a:pt x="2864294" y="843432"/>
                  </a:lnTo>
                  <a:lnTo>
                    <a:pt x="2852788" y="844702"/>
                  </a:lnTo>
                  <a:lnTo>
                    <a:pt x="2840761" y="844702"/>
                  </a:lnTo>
                  <a:lnTo>
                    <a:pt x="2738628" y="825652"/>
                  </a:lnTo>
                  <a:lnTo>
                    <a:pt x="2667063" y="807872"/>
                  </a:lnTo>
                  <a:lnTo>
                    <a:pt x="2615831" y="792632"/>
                  </a:lnTo>
                  <a:lnTo>
                    <a:pt x="2562453" y="774852"/>
                  </a:lnTo>
                  <a:lnTo>
                    <a:pt x="2509913" y="753262"/>
                  </a:lnTo>
                  <a:lnTo>
                    <a:pt x="2461196" y="727862"/>
                  </a:lnTo>
                  <a:lnTo>
                    <a:pt x="2443911" y="721512"/>
                  </a:lnTo>
                  <a:lnTo>
                    <a:pt x="2425535" y="715162"/>
                  </a:lnTo>
                  <a:lnTo>
                    <a:pt x="2407678" y="710082"/>
                  </a:lnTo>
                  <a:lnTo>
                    <a:pt x="2391981" y="705002"/>
                  </a:lnTo>
                  <a:lnTo>
                    <a:pt x="2350592" y="693572"/>
                  </a:lnTo>
                  <a:lnTo>
                    <a:pt x="2313495" y="679602"/>
                  </a:lnTo>
                  <a:lnTo>
                    <a:pt x="2279713" y="664362"/>
                  </a:lnTo>
                  <a:lnTo>
                    <a:pt x="2262086" y="659282"/>
                  </a:lnTo>
                  <a:lnTo>
                    <a:pt x="2213699" y="646582"/>
                  </a:lnTo>
                  <a:lnTo>
                    <a:pt x="2172081" y="627532"/>
                  </a:lnTo>
                  <a:lnTo>
                    <a:pt x="2149411" y="617372"/>
                  </a:lnTo>
                  <a:lnTo>
                    <a:pt x="2099017" y="594512"/>
                  </a:lnTo>
                  <a:lnTo>
                    <a:pt x="2044255" y="574192"/>
                  </a:lnTo>
                  <a:lnTo>
                    <a:pt x="2009533" y="564032"/>
                  </a:lnTo>
                  <a:lnTo>
                    <a:pt x="1975866" y="548792"/>
                  </a:lnTo>
                  <a:lnTo>
                    <a:pt x="1943811" y="532282"/>
                  </a:lnTo>
                  <a:lnTo>
                    <a:pt x="1913953" y="514502"/>
                  </a:lnTo>
                  <a:lnTo>
                    <a:pt x="1898256" y="505612"/>
                  </a:lnTo>
                  <a:lnTo>
                    <a:pt x="1884121" y="497992"/>
                  </a:lnTo>
                  <a:lnTo>
                    <a:pt x="1870671" y="490372"/>
                  </a:lnTo>
                  <a:lnTo>
                    <a:pt x="1857057" y="485292"/>
                  </a:lnTo>
                  <a:lnTo>
                    <a:pt x="1821002" y="463702"/>
                  </a:lnTo>
                  <a:lnTo>
                    <a:pt x="1785835" y="443382"/>
                  </a:lnTo>
                  <a:lnTo>
                    <a:pt x="1752434" y="423062"/>
                  </a:lnTo>
                  <a:lnTo>
                    <a:pt x="1597723" y="331622"/>
                  </a:lnTo>
                  <a:lnTo>
                    <a:pt x="1555242" y="307492"/>
                  </a:lnTo>
                  <a:lnTo>
                    <a:pt x="1511858" y="284632"/>
                  </a:lnTo>
                  <a:lnTo>
                    <a:pt x="1467408" y="261772"/>
                  </a:lnTo>
                  <a:lnTo>
                    <a:pt x="1421676" y="241452"/>
                  </a:lnTo>
                  <a:lnTo>
                    <a:pt x="1374495" y="222402"/>
                  </a:lnTo>
                  <a:lnTo>
                    <a:pt x="1325689" y="204622"/>
                  </a:lnTo>
                  <a:lnTo>
                    <a:pt x="1276819" y="190652"/>
                  </a:lnTo>
                  <a:lnTo>
                    <a:pt x="1250276" y="185572"/>
                  </a:lnTo>
                  <a:lnTo>
                    <a:pt x="1222057" y="177952"/>
                  </a:lnTo>
                  <a:lnTo>
                    <a:pt x="1152118" y="160172"/>
                  </a:lnTo>
                  <a:lnTo>
                    <a:pt x="1068793" y="139852"/>
                  </a:lnTo>
                  <a:lnTo>
                    <a:pt x="1028382" y="132232"/>
                  </a:lnTo>
                  <a:lnTo>
                    <a:pt x="969987" y="122072"/>
                  </a:lnTo>
                  <a:lnTo>
                    <a:pt x="940003" y="115722"/>
                  </a:lnTo>
                  <a:lnTo>
                    <a:pt x="909510" y="106832"/>
                  </a:lnTo>
                  <a:lnTo>
                    <a:pt x="866660" y="100482"/>
                  </a:lnTo>
                  <a:lnTo>
                    <a:pt x="825919" y="90322"/>
                  </a:lnTo>
                  <a:lnTo>
                    <a:pt x="786117" y="75082"/>
                  </a:lnTo>
                  <a:lnTo>
                    <a:pt x="722045" y="48412"/>
                  </a:lnTo>
                  <a:lnTo>
                    <a:pt x="698639" y="39522"/>
                  </a:lnTo>
                  <a:lnTo>
                    <a:pt x="675919" y="30632"/>
                  </a:lnTo>
                  <a:lnTo>
                    <a:pt x="653986" y="24282"/>
                  </a:lnTo>
                  <a:lnTo>
                    <a:pt x="597458" y="152"/>
                  </a:lnTo>
                  <a:lnTo>
                    <a:pt x="517715" y="152"/>
                  </a:lnTo>
                  <a:lnTo>
                    <a:pt x="534441" y="7772"/>
                  </a:lnTo>
                  <a:lnTo>
                    <a:pt x="581926" y="26822"/>
                  </a:lnTo>
                  <a:lnTo>
                    <a:pt x="605726" y="36982"/>
                  </a:lnTo>
                  <a:lnTo>
                    <a:pt x="627710" y="43332"/>
                  </a:lnTo>
                  <a:lnTo>
                    <a:pt x="673531" y="61112"/>
                  </a:lnTo>
                  <a:lnTo>
                    <a:pt x="697166" y="71272"/>
                  </a:lnTo>
                  <a:lnTo>
                    <a:pt x="738733" y="87782"/>
                  </a:lnTo>
                  <a:lnTo>
                    <a:pt x="782002" y="103022"/>
                  </a:lnTo>
                  <a:lnTo>
                    <a:pt x="826211" y="114452"/>
                  </a:lnTo>
                  <a:lnTo>
                    <a:pt x="870648" y="122072"/>
                  </a:lnTo>
                  <a:lnTo>
                    <a:pt x="960081" y="141122"/>
                  </a:lnTo>
                  <a:lnTo>
                    <a:pt x="989520" y="148742"/>
                  </a:lnTo>
                  <a:lnTo>
                    <a:pt x="1029868" y="155092"/>
                  </a:lnTo>
                  <a:lnTo>
                    <a:pt x="1111440" y="172872"/>
                  </a:lnTo>
                  <a:lnTo>
                    <a:pt x="1151445" y="180492"/>
                  </a:lnTo>
                  <a:lnTo>
                    <a:pt x="1202855" y="193192"/>
                  </a:lnTo>
                  <a:lnTo>
                    <a:pt x="1253172" y="208432"/>
                  </a:lnTo>
                  <a:lnTo>
                    <a:pt x="1323670" y="233832"/>
                  </a:lnTo>
                  <a:lnTo>
                    <a:pt x="1368094" y="251612"/>
                  </a:lnTo>
                  <a:lnTo>
                    <a:pt x="1411630" y="271932"/>
                  </a:lnTo>
                  <a:lnTo>
                    <a:pt x="1496707" y="315112"/>
                  </a:lnTo>
                  <a:lnTo>
                    <a:pt x="1580184" y="363372"/>
                  </a:lnTo>
                  <a:lnTo>
                    <a:pt x="1663382" y="414172"/>
                  </a:lnTo>
                  <a:lnTo>
                    <a:pt x="1699806" y="435762"/>
                  </a:lnTo>
                  <a:lnTo>
                    <a:pt x="1735328" y="456082"/>
                  </a:lnTo>
                  <a:lnTo>
                    <a:pt x="1769605" y="477672"/>
                  </a:lnTo>
                  <a:lnTo>
                    <a:pt x="1802320" y="500532"/>
                  </a:lnTo>
                  <a:lnTo>
                    <a:pt x="1817497" y="508152"/>
                  </a:lnTo>
                  <a:lnTo>
                    <a:pt x="1844040" y="523392"/>
                  </a:lnTo>
                  <a:lnTo>
                    <a:pt x="1859216" y="531012"/>
                  </a:lnTo>
                  <a:lnTo>
                    <a:pt x="1894890" y="552602"/>
                  </a:lnTo>
                  <a:lnTo>
                    <a:pt x="1929599" y="571652"/>
                  </a:lnTo>
                  <a:lnTo>
                    <a:pt x="1965121" y="588162"/>
                  </a:lnTo>
                  <a:lnTo>
                    <a:pt x="2003234" y="598322"/>
                  </a:lnTo>
                  <a:lnTo>
                    <a:pt x="2027364" y="603402"/>
                  </a:lnTo>
                  <a:lnTo>
                    <a:pt x="2050161" y="612292"/>
                  </a:lnTo>
                  <a:lnTo>
                    <a:pt x="2098230" y="638962"/>
                  </a:lnTo>
                  <a:lnTo>
                    <a:pt x="2143074" y="659282"/>
                  </a:lnTo>
                  <a:lnTo>
                    <a:pt x="2202624" y="680872"/>
                  </a:lnTo>
                  <a:lnTo>
                    <a:pt x="2217610" y="683412"/>
                  </a:lnTo>
                  <a:lnTo>
                    <a:pt x="2233180" y="687222"/>
                  </a:lnTo>
                  <a:lnTo>
                    <a:pt x="2247531" y="691032"/>
                  </a:lnTo>
                  <a:lnTo>
                    <a:pt x="2258885" y="696112"/>
                  </a:lnTo>
                  <a:lnTo>
                    <a:pt x="2279091" y="707542"/>
                  </a:lnTo>
                  <a:lnTo>
                    <a:pt x="2300503" y="715162"/>
                  </a:lnTo>
                  <a:lnTo>
                    <a:pt x="2323960" y="722782"/>
                  </a:lnTo>
                  <a:lnTo>
                    <a:pt x="2350325" y="730402"/>
                  </a:lnTo>
                  <a:lnTo>
                    <a:pt x="2366226" y="734212"/>
                  </a:lnTo>
                  <a:lnTo>
                    <a:pt x="2383688" y="738022"/>
                  </a:lnTo>
                  <a:lnTo>
                    <a:pt x="2400998" y="743102"/>
                  </a:lnTo>
                  <a:lnTo>
                    <a:pt x="2416492" y="746912"/>
                  </a:lnTo>
                  <a:lnTo>
                    <a:pt x="2459634" y="768502"/>
                  </a:lnTo>
                  <a:lnTo>
                    <a:pt x="2503703" y="787552"/>
                  </a:lnTo>
                  <a:lnTo>
                    <a:pt x="2547734" y="804062"/>
                  </a:lnTo>
                  <a:lnTo>
                    <a:pt x="2590736" y="816762"/>
                  </a:lnTo>
                  <a:lnTo>
                    <a:pt x="2631757" y="828192"/>
                  </a:lnTo>
                  <a:lnTo>
                    <a:pt x="2669248" y="840892"/>
                  </a:lnTo>
                  <a:lnTo>
                    <a:pt x="2707005" y="851052"/>
                  </a:lnTo>
                  <a:lnTo>
                    <a:pt x="2746375" y="858672"/>
                  </a:lnTo>
                  <a:lnTo>
                    <a:pt x="2788729" y="863752"/>
                  </a:lnTo>
                  <a:lnTo>
                    <a:pt x="2800718" y="863752"/>
                  </a:lnTo>
                  <a:lnTo>
                    <a:pt x="2813951" y="865022"/>
                  </a:lnTo>
                  <a:lnTo>
                    <a:pt x="2828252" y="865022"/>
                  </a:lnTo>
                  <a:lnTo>
                    <a:pt x="2843466" y="863752"/>
                  </a:lnTo>
                  <a:lnTo>
                    <a:pt x="2861665" y="863752"/>
                  </a:lnTo>
                  <a:lnTo>
                    <a:pt x="2878607" y="862482"/>
                  </a:lnTo>
                  <a:lnTo>
                    <a:pt x="2894355" y="862482"/>
                  </a:lnTo>
                  <a:lnTo>
                    <a:pt x="2908998" y="865022"/>
                  </a:lnTo>
                  <a:lnTo>
                    <a:pt x="2950680" y="871372"/>
                  </a:lnTo>
                  <a:lnTo>
                    <a:pt x="2996133" y="872642"/>
                  </a:lnTo>
                  <a:lnTo>
                    <a:pt x="3044279" y="872642"/>
                  </a:lnTo>
                  <a:lnTo>
                    <a:pt x="3094037" y="868832"/>
                  </a:lnTo>
                  <a:lnTo>
                    <a:pt x="3117240" y="867562"/>
                  </a:lnTo>
                  <a:lnTo>
                    <a:pt x="3165525" y="862482"/>
                  </a:lnTo>
                  <a:lnTo>
                    <a:pt x="3191954" y="858672"/>
                  </a:lnTo>
                  <a:lnTo>
                    <a:pt x="3203206" y="858672"/>
                  </a:lnTo>
                  <a:lnTo>
                    <a:pt x="3213989" y="857402"/>
                  </a:lnTo>
                  <a:lnTo>
                    <a:pt x="3223806" y="858672"/>
                  </a:lnTo>
                  <a:lnTo>
                    <a:pt x="3232213" y="859942"/>
                  </a:lnTo>
                  <a:lnTo>
                    <a:pt x="3247580" y="857402"/>
                  </a:lnTo>
                  <a:lnTo>
                    <a:pt x="3277692" y="857402"/>
                  </a:lnTo>
                  <a:lnTo>
                    <a:pt x="3293427" y="854862"/>
                  </a:lnTo>
                  <a:lnTo>
                    <a:pt x="3304324" y="853592"/>
                  </a:lnTo>
                  <a:lnTo>
                    <a:pt x="3309505" y="852322"/>
                  </a:lnTo>
                  <a:lnTo>
                    <a:pt x="3325063" y="848512"/>
                  </a:lnTo>
                  <a:lnTo>
                    <a:pt x="3335972" y="845972"/>
                  </a:lnTo>
                  <a:lnTo>
                    <a:pt x="3355416" y="840892"/>
                  </a:lnTo>
                  <a:lnTo>
                    <a:pt x="3373475" y="837082"/>
                  </a:lnTo>
                  <a:lnTo>
                    <a:pt x="3391128" y="834542"/>
                  </a:lnTo>
                  <a:lnTo>
                    <a:pt x="3409378" y="834542"/>
                  </a:lnTo>
                  <a:lnTo>
                    <a:pt x="3417316" y="837082"/>
                  </a:lnTo>
                  <a:lnTo>
                    <a:pt x="3435286" y="838352"/>
                  </a:lnTo>
                  <a:lnTo>
                    <a:pt x="3443160" y="839622"/>
                  </a:lnTo>
                  <a:lnTo>
                    <a:pt x="3454895" y="838352"/>
                  </a:lnTo>
                  <a:lnTo>
                    <a:pt x="3466719" y="838352"/>
                  </a:lnTo>
                  <a:lnTo>
                    <a:pt x="3479190" y="839622"/>
                  </a:lnTo>
                  <a:lnTo>
                    <a:pt x="3492944" y="842162"/>
                  </a:lnTo>
                  <a:lnTo>
                    <a:pt x="3505657" y="840892"/>
                  </a:lnTo>
                  <a:lnTo>
                    <a:pt x="3519894" y="838352"/>
                  </a:lnTo>
                  <a:lnTo>
                    <a:pt x="3535235" y="835812"/>
                  </a:lnTo>
                  <a:lnTo>
                    <a:pt x="3551237" y="832002"/>
                  </a:lnTo>
                  <a:lnTo>
                    <a:pt x="3578771" y="828192"/>
                  </a:lnTo>
                  <a:lnTo>
                    <a:pt x="3606381" y="825652"/>
                  </a:lnTo>
                  <a:lnTo>
                    <a:pt x="3634130" y="825652"/>
                  </a:lnTo>
                  <a:lnTo>
                    <a:pt x="3662108" y="830732"/>
                  </a:lnTo>
                  <a:lnTo>
                    <a:pt x="3670744" y="833272"/>
                  </a:lnTo>
                  <a:lnTo>
                    <a:pt x="3677221" y="829462"/>
                  </a:lnTo>
                  <a:lnTo>
                    <a:pt x="3680777" y="835812"/>
                  </a:lnTo>
                  <a:lnTo>
                    <a:pt x="3709390" y="840892"/>
                  </a:lnTo>
                  <a:lnTo>
                    <a:pt x="3738956" y="843432"/>
                  </a:lnTo>
                  <a:lnTo>
                    <a:pt x="3769296" y="842162"/>
                  </a:lnTo>
                  <a:lnTo>
                    <a:pt x="3800284" y="837082"/>
                  </a:lnTo>
                  <a:lnTo>
                    <a:pt x="3821176" y="830732"/>
                  </a:lnTo>
                  <a:lnTo>
                    <a:pt x="3826179" y="829462"/>
                  </a:lnTo>
                  <a:lnTo>
                    <a:pt x="3836200" y="826922"/>
                  </a:lnTo>
                  <a:lnTo>
                    <a:pt x="3841204" y="825652"/>
                  </a:lnTo>
                  <a:lnTo>
                    <a:pt x="3859860" y="820572"/>
                  </a:lnTo>
                  <a:lnTo>
                    <a:pt x="3876611" y="816762"/>
                  </a:lnTo>
                  <a:lnTo>
                    <a:pt x="3894531" y="816762"/>
                  </a:lnTo>
                  <a:lnTo>
                    <a:pt x="3911917" y="815492"/>
                  </a:lnTo>
                  <a:lnTo>
                    <a:pt x="3947223" y="815492"/>
                  </a:lnTo>
                  <a:lnTo>
                    <a:pt x="3993972" y="802792"/>
                  </a:lnTo>
                  <a:lnTo>
                    <a:pt x="4025722" y="786282"/>
                  </a:lnTo>
                  <a:lnTo>
                    <a:pt x="4034053" y="783742"/>
                  </a:lnTo>
                  <a:lnTo>
                    <a:pt x="4041584" y="785012"/>
                  </a:lnTo>
                  <a:lnTo>
                    <a:pt x="4046004" y="783742"/>
                  </a:lnTo>
                  <a:lnTo>
                    <a:pt x="4059288" y="779932"/>
                  </a:lnTo>
                  <a:lnTo>
                    <a:pt x="4079722" y="774852"/>
                  </a:lnTo>
                  <a:lnTo>
                    <a:pt x="4100715" y="771042"/>
                  </a:lnTo>
                  <a:lnTo>
                    <a:pt x="4138638" y="768502"/>
                  </a:lnTo>
                  <a:lnTo>
                    <a:pt x="4156557" y="763422"/>
                  </a:lnTo>
                  <a:lnTo>
                    <a:pt x="4173690" y="757072"/>
                  </a:lnTo>
                  <a:lnTo>
                    <a:pt x="4189920" y="751992"/>
                  </a:lnTo>
                  <a:lnTo>
                    <a:pt x="4199509" y="748182"/>
                  </a:lnTo>
                  <a:lnTo>
                    <a:pt x="4209669" y="745642"/>
                  </a:lnTo>
                  <a:lnTo>
                    <a:pt x="4219816" y="741832"/>
                  </a:lnTo>
                  <a:lnTo>
                    <a:pt x="4229417" y="738022"/>
                  </a:lnTo>
                  <a:lnTo>
                    <a:pt x="4241203" y="735482"/>
                  </a:lnTo>
                  <a:lnTo>
                    <a:pt x="4265879" y="727862"/>
                  </a:lnTo>
                  <a:lnTo>
                    <a:pt x="4337748" y="712622"/>
                  </a:lnTo>
                  <a:lnTo>
                    <a:pt x="4365688" y="702462"/>
                  </a:lnTo>
                  <a:lnTo>
                    <a:pt x="4392866" y="689762"/>
                  </a:lnTo>
                  <a:lnTo>
                    <a:pt x="4402988" y="684682"/>
                  </a:lnTo>
                  <a:lnTo>
                    <a:pt x="4427004" y="677062"/>
                  </a:lnTo>
                  <a:lnTo>
                    <a:pt x="4437570" y="671982"/>
                  </a:lnTo>
                  <a:lnTo>
                    <a:pt x="4456862" y="665632"/>
                  </a:lnTo>
                  <a:lnTo>
                    <a:pt x="4473727" y="658012"/>
                  </a:lnTo>
                  <a:lnTo>
                    <a:pt x="4489780" y="649122"/>
                  </a:lnTo>
                  <a:lnTo>
                    <a:pt x="4506658" y="640232"/>
                  </a:lnTo>
                  <a:lnTo>
                    <a:pt x="4530407" y="624992"/>
                  </a:lnTo>
                  <a:lnTo>
                    <a:pt x="4575708" y="581812"/>
                  </a:lnTo>
                  <a:lnTo>
                    <a:pt x="4613973" y="537362"/>
                  </a:lnTo>
                  <a:lnTo>
                    <a:pt x="4621098" y="527202"/>
                  </a:lnTo>
                  <a:lnTo>
                    <a:pt x="4630128" y="515772"/>
                  </a:lnTo>
                  <a:lnTo>
                    <a:pt x="4650676" y="490372"/>
                  </a:lnTo>
                  <a:lnTo>
                    <a:pt x="4676457" y="459892"/>
                  </a:lnTo>
                  <a:lnTo>
                    <a:pt x="4705439" y="431952"/>
                  </a:lnTo>
                  <a:lnTo>
                    <a:pt x="4767262" y="376072"/>
                  </a:lnTo>
                  <a:lnTo>
                    <a:pt x="4778222" y="364642"/>
                  </a:lnTo>
                  <a:lnTo>
                    <a:pt x="4790071" y="353212"/>
                  </a:lnTo>
                  <a:lnTo>
                    <a:pt x="4802022" y="343052"/>
                  </a:lnTo>
                  <a:lnTo>
                    <a:pt x="4813363" y="332892"/>
                  </a:lnTo>
                  <a:lnTo>
                    <a:pt x="4842954" y="311302"/>
                  </a:lnTo>
                  <a:lnTo>
                    <a:pt x="4875657" y="294792"/>
                  </a:lnTo>
                  <a:lnTo>
                    <a:pt x="4911585" y="280822"/>
                  </a:lnTo>
                  <a:lnTo>
                    <a:pt x="4942256" y="270662"/>
                  </a:lnTo>
                  <a:lnTo>
                    <a:pt x="4942256" y="250342"/>
                  </a:lnTo>
                  <a:close/>
                </a:path>
              </a:pathLst>
            </a:custGeom>
            <a:solidFill>
              <a:srgbClr val="BCD0B8"/>
            </a:solidFill>
          </p:spPr>
          <p:txBody>
            <a:bodyPr wrap="square" lIns="0" tIns="0" rIns="0" bIns="0" rtlCol="0"/>
            <a:lstStyle/>
            <a:p>
              <a:endParaRPr/>
            </a:p>
          </p:txBody>
        </p:sp>
      </p:grpSp>
      <p:sp>
        <p:nvSpPr>
          <p:cNvPr id="13" name="TextBox 12">
            <a:extLst>
              <a:ext uri="{FF2B5EF4-FFF2-40B4-BE49-F238E27FC236}">
                <a16:creationId xmlns:a16="http://schemas.microsoft.com/office/drawing/2014/main" id="{9C1538D9-7A9E-6587-CADA-474D450CC69D}"/>
              </a:ext>
            </a:extLst>
          </p:cNvPr>
          <p:cNvSpPr txBox="1"/>
          <p:nvPr/>
        </p:nvSpPr>
        <p:spPr>
          <a:xfrm>
            <a:off x="996950" y="2559050"/>
            <a:ext cx="8991600" cy="6445034"/>
          </a:xfrm>
          <a:prstGeom prst="rect">
            <a:avLst/>
          </a:prstGeom>
          <a:noFill/>
        </p:spPr>
        <p:txBody>
          <a:bodyPr wrap="square" rtlCol="0">
            <a:spAutoFit/>
          </a:bodyPr>
          <a:lstStyle/>
          <a:p>
            <a:pPr>
              <a:lnSpc>
                <a:spcPct val="150000"/>
              </a:lnSpc>
            </a:pPr>
            <a:r>
              <a:rPr lang="en-US" sz="4000" b="1" dirty="0">
                <a:latin typeface="Times New Roman" panose="02020603050405020304" pitchFamily="18" charset="0"/>
                <a:cs typeface="Times New Roman" panose="02020603050405020304" pitchFamily="18" charset="0"/>
              </a:rPr>
              <a:t>Despite the strategies available, challenges such as large  datasets, overlapping criteria, and variable substring lengths  can complicate the optimization process. Identifying these  challenges is vital for developing robust solutions.</a:t>
            </a:r>
            <a:endParaRPr lang="en-IN" sz="4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000"/>
          </a:xfrm>
          <a:prstGeom prst="rect">
            <a:avLst/>
          </a:prstGeom>
        </p:spPr>
      </p:pic>
      <p:sp>
        <p:nvSpPr>
          <p:cNvPr id="3" name="object 3"/>
          <p:cNvSpPr txBox="1">
            <a:spLocks noGrp="1"/>
          </p:cNvSpPr>
          <p:nvPr>
            <p:ph type="title"/>
          </p:nvPr>
        </p:nvSpPr>
        <p:spPr>
          <a:xfrm>
            <a:off x="1978558" y="982199"/>
            <a:ext cx="7324192" cy="750847"/>
          </a:xfrm>
          <a:prstGeom prst="rect">
            <a:avLst/>
          </a:prstGeom>
        </p:spPr>
        <p:txBody>
          <a:bodyPr vert="horz" wrap="square" lIns="0" tIns="12065" rIns="0" bIns="0" rtlCol="0">
            <a:spAutoFit/>
          </a:bodyPr>
          <a:lstStyle/>
          <a:p>
            <a:pPr marL="12700">
              <a:lnSpc>
                <a:spcPct val="100000"/>
              </a:lnSpc>
              <a:spcBef>
                <a:spcPts val="95"/>
              </a:spcBef>
            </a:pPr>
            <a:r>
              <a:rPr lang="en-IN" sz="4800" b="1" spc="295" dirty="0">
                <a:solidFill>
                  <a:schemeClr val="bg2">
                    <a:lumMod val="25000"/>
                  </a:schemeClr>
                </a:solidFill>
                <a:latin typeface="Times New Roman" panose="02020603050405020304" pitchFamily="18" charset="0"/>
                <a:cs typeface="Times New Roman" panose="02020603050405020304" pitchFamily="18" charset="0"/>
              </a:rPr>
              <a:t>FUTURE</a:t>
            </a:r>
            <a:r>
              <a:rPr lang="en-IN" sz="4800" b="1" spc="105" dirty="0">
                <a:solidFill>
                  <a:schemeClr val="bg2">
                    <a:lumMod val="25000"/>
                  </a:schemeClr>
                </a:solidFill>
                <a:latin typeface="Times New Roman" panose="02020603050405020304" pitchFamily="18" charset="0"/>
                <a:cs typeface="Times New Roman" panose="02020603050405020304" pitchFamily="18" charset="0"/>
              </a:rPr>
              <a:t> </a:t>
            </a:r>
            <a:r>
              <a:rPr lang="en-IN" sz="4800" b="1" spc="315" dirty="0">
                <a:solidFill>
                  <a:schemeClr val="bg2">
                    <a:lumMod val="25000"/>
                  </a:schemeClr>
                </a:solidFill>
                <a:latin typeface="Times New Roman" panose="02020603050405020304" pitchFamily="18" charset="0"/>
                <a:cs typeface="Times New Roman" panose="02020603050405020304" pitchFamily="18" charset="0"/>
              </a:rPr>
              <a:t>DIRECTIONS</a:t>
            </a:r>
            <a:endParaRPr lang="en-IN" sz="4800" b="1"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7" name="object 7"/>
          <p:cNvGrpSpPr/>
          <p:nvPr/>
        </p:nvGrpSpPr>
        <p:grpSpPr>
          <a:xfrm>
            <a:off x="11276634" y="0"/>
            <a:ext cx="7011670" cy="10287000"/>
            <a:chOff x="11276634" y="0"/>
            <a:chExt cx="7011670" cy="10287000"/>
          </a:xfrm>
        </p:grpSpPr>
        <p:pic>
          <p:nvPicPr>
            <p:cNvPr id="8" name="object 8"/>
            <p:cNvPicPr/>
            <p:nvPr/>
          </p:nvPicPr>
          <p:blipFill>
            <a:blip r:embed="rId3" cstate="print"/>
            <a:stretch>
              <a:fillRect/>
            </a:stretch>
          </p:blipFill>
          <p:spPr>
            <a:xfrm>
              <a:off x="11276634" y="0"/>
              <a:ext cx="7010399" cy="10286998"/>
            </a:xfrm>
            <a:prstGeom prst="rect">
              <a:avLst/>
            </a:prstGeom>
          </p:spPr>
        </p:pic>
        <p:sp>
          <p:nvSpPr>
            <p:cNvPr id="9" name="object 9"/>
            <p:cNvSpPr/>
            <p:nvPr/>
          </p:nvSpPr>
          <p:spPr>
            <a:xfrm>
              <a:off x="13345732" y="75"/>
              <a:ext cx="4942840" cy="1029969"/>
            </a:xfrm>
            <a:custGeom>
              <a:avLst/>
              <a:gdLst/>
              <a:ahLst/>
              <a:cxnLst/>
              <a:rect l="l" t="t" r="r" b="b"/>
              <a:pathLst>
                <a:path w="4942840" h="1029969">
                  <a:moveTo>
                    <a:pt x="4942256" y="537210"/>
                  </a:moveTo>
                  <a:lnTo>
                    <a:pt x="4910683" y="556260"/>
                  </a:lnTo>
                  <a:lnTo>
                    <a:pt x="4888331" y="571500"/>
                  </a:lnTo>
                  <a:lnTo>
                    <a:pt x="4868100" y="589280"/>
                  </a:lnTo>
                  <a:lnTo>
                    <a:pt x="4859515" y="594360"/>
                  </a:lnTo>
                  <a:lnTo>
                    <a:pt x="4851666" y="601980"/>
                  </a:lnTo>
                  <a:lnTo>
                    <a:pt x="4843932" y="608330"/>
                  </a:lnTo>
                  <a:lnTo>
                    <a:pt x="4835715" y="614680"/>
                  </a:lnTo>
                  <a:lnTo>
                    <a:pt x="4822672" y="623570"/>
                  </a:lnTo>
                  <a:lnTo>
                    <a:pt x="4809782" y="633730"/>
                  </a:lnTo>
                  <a:lnTo>
                    <a:pt x="4795825" y="645160"/>
                  </a:lnTo>
                  <a:lnTo>
                    <a:pt x="4779581" y="655320"/>
                  </a:lnTo>
                  <a:lnTo>
                    <a:pt x="4749990" y="674370"/>
                  </a:lnTo>
                  <a:lnTo>
                    <a:pt x="4741888" y="678180"/>
                  </a:lnTo>
                  <a:lnTo>
                    <a:pt x="4735322" y="683260"/>
                  </a:lnTo>
                  <a:lnTo>
                    <a:pt x="4729416" y="688340"/>
                  </a:lnTo>
                  <a:lnTo>
                    <a:pt x="4723320" y="697230"/>
                  </a:lnTo>
                  <a:lnTo>
                    <a:pt x="4706163" y="707390"/>
                  </a:lnTo>
                  <a:lnTo>
                    <a:pt x="4675403" y="731520"/>
                  </a:lnTo>
                  <a:lnTo>
                    <a:pt x="4636808" y="749300"/>
                  </a:lnTo>
                  <a:lnTo>
                    <a:pt x="4612767" y="756920"/>
                  </a:lnTo>
                  <a:lnTo>
                    <a:pt x="4589665" y="764540"/>
                  </a:lnTo>
                  <a:lnTo>
                    <a:pt x="4567872" y="772160"/>
                  </a:lnTo>
                  <a:lnTo>
                    <a:pt x="4552670" y="775970"/>
                  </a:lnTo>
                  <a:lnTo>
                    <a:pt x="4537926" y="781050"/>
                  </a:lnTo>
                  <a:lnTo>
                    <a:pt x="4523041" y="787400"/>
                  </a:lnTo>
                  <a:lnTo>
                    <a:pt x="4507420" y="791210"/>
                  </a:lnTo>
                  <a:lnTo>
                    <a:pt x="4494885" y="797560"/>
                  </a:lnTo>
                  <a:lnTo>
                    <a:pt x="4483303" y="801370"/>
                  </a:lnTo>
                  <a:lnTo>
                    <a:pt x="4472787" y="805180"/>
                  </a:lnTo>
                  <a:lnTo>
                    <a:pt x="4463478" y="810260"/>
                  </a:lnTo>
                  <a:lnTo>
                    <a:pt x="4442993" y="814070"/>
                  </a:lnTo>
                  <a:lnTo>
                    <a:pt x="4403649" y="819150"/>
                  </a:lnTo>
                  <a:lnTo>
                    <a:pt x="4383595" y="824230"/>
                  </a:lnTo>
                  <a:lnTo>
                    <a:pt x="4355655" y="828040"/>
                  </a:lnTo>
                  <a:lnTo>
                    <a:pt x="4327842" y="830580"/>
                  </a:lnTo>
                  <a:lnTo>
                    <a:pt x="4301261" y="836930"/>
                  </a:lnTo>
                  <a:lnTo>
                    <a:pt x="4277042" y="847090"/>
                  </a:lnTo>
                  <a:lnTo>
                    <a:pt x="4257878" y="852170"/>
                  </a:lnTo>
                  <a:lnTo>
                    <a:pt x="4239933" y="857250"/>
                  </a:lnTo>
                  <a:lnTo>
                    <a:pt x="4222547" y="864870"/>
                  </a:lnTo>
                  <a:lnTo>
                    <a:pt x="4205033" y="873760"/>
                  </a:lnTo>
                  <a:lnTo>
                    <a:pt x="4166489" y="887730"/>
                  </a:lnTo>
                  <a:lnTo>
                    <a:pt x="4126877" y="899160"/>
                  </a:lnTo>
                  <a:lnTo>
                    <a:pt x="4086707" y="904240"/>
                  </a:lnTo>
                  <a:lnTo>
                    <a:pt x="4066616" y="902970"/>
                  </a:lnTo>
                  <a:lnTo>
                    <a:pt x="4046537" y="901700"/>
                  </a:lnTo>
                  <a:lnTo>
                    <a:pt x="4035133" y="902970"/>
                  </a:lnTo>
                  <a:lnTo>
                    <a:pt x="4023322" y="902970"/>
                  </a:lnTo>
                  <a:lnTo>
                    <a:pt x="4010710" y="901700"/>
                  </a:lnTo>
                  <a:lnTo>
                    <a:pt x="4003789" y="900430"/>
                  </a:lnTo>
                  <a:lnTo>
                    <a:pt x="3996880" y="899160"/>
                  </a:lnTo>
                  <a:lnTo>
                    <a:pt x="3985044" y="899160"/>
                  </a:lnTo>
                  <a:lnTo>
                    <a:pt x="3973093" y="900430"/>
                  </a:lnTo>
                  <a:lnTo>
                    <a:pt x="3960622" y="899160"/>
                  </a:lnTo>
                  <a:lnTo>
                    <a:pt x="3947223" y="896620"/>
                  </a:lnTo>
                  <a:lnTo>
                    <a:pt x="3928402" y="896620"/>
                  </a:lnTo>
                  <a:lnTo>
                    <a:pt x="3889705" y="900430"/>
                  </a:lnTo>
                  <a:lnTo>
                    <a:pt x="3870896" y="901700"/>
                  </a:lnTo>
                  <a:lnTo>
                    <a:pt x="3859022" y="901700"/>
                  </a:lnTo>
                  <a:lnTo>
                    <a:pt x="3833723" y="904240"/>
                  </a:lnTo>
                  <a:lnTo>
                    <a:pt x="3819080" y="906780"/>
                  </a:lnTo>
                  <a:lnTo>
                    <a:pt x="3799979" y="908050"/>
                  </a:lnTo>
                  <a:lnTo>
                    <a:pt x="3780993" y="910590"/>
                  </a:lnTo>
                  <a:lnTo>
                    <a:pt x="3762692" y="914400"/>
                  </a:lnTo>
                  <a:lnTo>
                    <a:pt x="3745674" y="918210"/>
                  </a:lnTo>
                  <a:lnTo>
                    <a:pt x="3729571" y="922020"/>
                  </a:lnTo>
                  <a:lnTo>
                    <a:pt x="3697630" y="928370"/>
                  </a:lnTo>
                  <a:lnTo>
                    <a:pt x="3681539" y="932180"/>
                  </a:lnTo>
                  <a:lnTo>
                    <a:pt x="3635438" y="934720"/>
                  </a:lnTo>
                  <a:lnTo>
                    <a:pt x="3623945" y="935990"/>
                  </a:lnTo>
                  <a:lnTo>
                    <a:pt x="3597198" y="935990"/>
                  </a:lnTo>
                  <a:lnTo>
                    <a:pt x="3580066" y="934720"/>
                  </a:lnTo>
                  <a:lnTo>
                    <a:pt x="3557155" y="937260"/>
                  </a:lnTo>
                  <a:lnTo>
                    <a:pt x="3487864" y="941070"/>
                  </a:lnTo>
                  <a:lnTo>
                    <a:pt x="3419805" y="948690"/>
                  </a:lnTo>
                  <a:lnTo>
                    <a:pt x="3385362" y="951230"/>
                  </a:lnTo>
                  <a:lnTo>
                    <a:pt x="3349561" y="951230"/>
                  </a:lnTo>
                  <a:lnTo>
                    <a:pt x="3333826" y="952500"/>
                  </a:lnTo>
                  <a:lnTo>
                    <a:pt x="3303765" y="953770"/>
                  </a:lnTo>
                  <a:lnTo>
                    <a:pt x="3288474" y="955040"/>
                  </a:lnTo>
                  <a:lnTo>
                    <a:pt x="3276041" y="956310"/>
                  </a:lnTo>
                  <a:lnTo>
                    <a:pt x="3262058" y="957580"/>
                  </a:lnTo>
                  <a:lnTo>
                    <a:pt x="3247390" y="957580"/>
                  </a:lnTo>
                  <a:lnTo>
                    <a:pt x="3232975" y="956310"/>
                  </a:lnTo>
                  <a:lnTo>
                    <a:pt x="3211385" y="960120"/>
                  </a:lnTo>
                  <a:lnTo>
                    <a:pt x="3169323" y="962660"/>
                  </a:lnTo>
                  <a:lnTo>
                    <a:pt x="3126232" y="963930"/>
                  </a:lnTo>
                  <a:lnTo>
                    <a:pt x="3081794" y="963930"/>
                  </a:lnTo>
                  <a:lnTo>
                    <a:pt x="3035744" y="960120"/>
                  </a:lnTo>
                  <a:lnTo>
                    <a:pt x="2996222" y="963930"/>
                  </a:lnTo>
                  <a:lnTo>
                    <a:pt x="2955937" y="963930"/>
                  </a:lnTo>
                  <a:lnTo>
                    <a:pt x="2915386" y="962660"/>
                  </a:lnTo>
                  <a:lnTo>
                    <a:pt x="2820568" y="951230"/>
                  </a:lnTo>
                  <a:lnTo>
                    <a:pt x="2809583" y="949960"/>
                  </a:lnTo>
                  <a:lnTo>
                    <a:pt x="2776105" y="947420"/>
                  </a:lnTo>
                  <a:lnTo>
                    <a:pt x="2741993" y="948690"/>
                  </a:lnTo>
                  <a:lnTo>
                    <a:pt x="2730627" y="948690"/>
                  </a:lnTo>
                  <a:lnTo>
                    <a:pt x="2719171" y="949960"/>
                  </a:lnTo>
                  <a:lnTo>
                    <a:pt x="2707602" y="949960"/>
                  </a:lnTo>
                  <a:lnTo>
                    <a:pt x="2695892" y="951230"/>
                  </a:lnTo>
                  <a:lnTo>
                    <a:pt x="2678404" y="948690"/>
                  </a:lnTo>
                  <a:lnTo>
                    <a:pt x="2645346" y="944880"/>
                  </a:lnTo>
                  <a:lnTo>
                    <a:pt x="2594838" y="941070"/>
                  </a:lnTo>
                  <a:lnTo>
                    <a:pt x="2578544" y="939800"/>
                  </a:lnTo>
                  <a:lnTo>
                    <a:pt x="2554554" y="941070"/>
                  </a:lnTo>
                  <a:lnTo>
                    <a:pt x="2528760" y="939800"/>
                  </a:lnTo>
                  <a:lnTo>
                    <a:pt x="2500668" y="935990"/>
                  </a:lnTo>
                  <a:lnTo>
                    <a:pt x="2469832" y="932180"/>
                  </a:lnTo>
                  <a:lnTo>
                    <a:pt x="2450401" y="928370"/>
                  </a:lnTo>
                  <a:lnTo>
                    <a:pt x="2399068" y="919480"/>
                  </a:lnTo>
                  <a:lnTo>
                    <a:pt x="2348674" y="909320"/>
                  </a:lnTo>
                  <a:lnTo>
                    <a:pt x="2298890" y="897890"/>
                  </a:lnTo>
                  <a:lnTo>
                    <a:pt x="2249373" y="883920"/>
                  </a:lnTo>
                  <a:lnTo>
                    <a:pt x="2199830" y="866140"/>
                  </a:lnTo>
                  <a:lnTo>
                    <a:pt x="2157819" y="855980"/>
                  </a:lnTo>
                  <a:lnTo>
                    <a:pt x="2136394" y="849630"/>
                  </a:lnTo>
                  <a:lnTo>
                    <a:pt x="2114867" y="844550"/>
                  </a:lnTo>
                  <a:lnTo>
                    <a:pt x="2080056" y="835660"/>
                  </a:lnTo>
                  <a:lnTo>
                    <a:pt x="2044915" y="825500"/>
                  </a:lnTo>
                  <a:lnTo>
                    <a:pt x="1974405" y="807720"/>
                  </a:lnTo>
                  <a:lnTo>
                    <a:pt x="1876869" y="775970"/>
                  </a:lnTo>
                  <a:lnTo>
                    <a:pt x="1833092" y="763270"/>
                  </a:lnTo>
                  <a:lnTo>
                    <a:pt x="1792287" y="755650"/>
                  </a:lnTo>
                  <a:lnTo>
                    <a:pt x="1742351" y="742950"/>
                  </a:lnTo>
                  <a:lnTo>
                    <a:pt x="1693379" y="727710"/>
                  </a:lnTo>
                  <a:lnTo>
                    <a:pt x="1645386" y="711200"/>
                  </a:lnTo>
                  <a:lnTo>
                    <a:pt x="1598358" y="692150"/>
                  </a:lnTo>
                  <a:lnTo>
                    <a:pt x="1552282" y="671830"/>
                  </a:lnTo>
                  <a:lnTo>
                    <a:pt x="1507172" y="650240"/>
                  </a:lnTo>
                  <a:lnTo>
                    <a:pt x="1490522" y="642620"/>
                  </a:lnTo>
                  <a:lnTo>
                    <a:pt x="1457515" y="626110"/>
                  </a:lnTo>
                  <a:lnTo>
                    <a:pt x="1440878" y="617220"/>
                  </a:lnTo>
                  <a:lnTo>
                    <a:pt x="1404099" y="598170"/>
                  </a:lnTo>
                  <a:lnTo>
                    <a:pt x="1367307" y="582930"/>
                  </a:lnTo>
                  <a:lnTo>
                    <a:pt x="1330756" y="570230"/>
                  </a:lnTo>
                  <a:lnTo>
                    <a:pt x="1294701" y="560070"/>
                  </a:lnTo>
                  <a:lnTo>
                    <a:pt x="1273060" y="553720"/>
                  </a:lnTo>
                  <a:lnTo>
                    <a:pt x="1251153" y="544830"/>
                  </a:lnTo>
                  <a:lnTo>
                    <a:pt x="1230312" y="537210"/>
                  </a:lnTo>
                  <a:lnTo>
                    <a:pt x="1211897" y="528320"/>
                  </a:lnTo>
                  <a:lnTo>
                    <a:pt x="1175296" y="508000"/>
                  </a:lnTo>
                  <a:lnTo>
                    <a:pt x="1137767" y="488950"/>
                  </a:lnTo>
                  <a:lnTo>
                    <a:pt x="985037" y="416560"/>
                  </a:lnTo>
                  <a:lnTo>
                    <a:pt x="945184" y="396240"/>
                  </a:lnTo>
                  <a:lnTo>
                    <a:pt x="905954" y="373380"/>
                  </a:lnTo>
                  <a:lnTo>
                    <a:pt x="902398" y="365760"/>
                  </a:lnTo>
                  <a:lnTo>
                    <a:pt x="856437" y="347980"/>
                  </a:lnTo>
                  <a:lnTo>
                    <a:pt x="810958" y="327660"/>
                  </a:lnTo>
                  <a:lnTo>
                    <a:pt x="765949" y="306070"/>
                  </a:lnTo>
                  <a:lnTo>
                    <a:pt x="721423" y="283210"/>
                  </a:lnTo>
                  <a:lnTo>
                    <a:pt x="633793" y="234950"/>
                  </a:lnTo>
                  <a:lnTo>
                    <a:pt x="590689" y="209550"/>
                  </a:lnTo>
                  <a:lnTo>
                    <a:pt x="548068" y="182880"/>
                  </a:lnTo>
                  <a:lnTo>
                    <a:pt x="521195" y="167640"/>
                  </a:lnTo>
                  <a:lnTo>
                    <a:pt x="466280" y="134620"/>
                  </a:lnTo>
                  <a:lnTo>
                    <a:pt x="439356" y="119380"/>
                  </a:lnTo>
                  <a:lnTo>
                    <a:pt x="403148" y="104140"/>
                  </a:lnTo>
                  <a:lnTo>
                    <a:pt x="369900" y="88900"/>
                  </a:lnTo>
                  <a:lnTo>
                    <a:pt x="337718" y="71120"/>
                  </a:lnTo>
                  <a:lnTo>
                    <a:pt x="304736" y="54610"/>
                  </a:lnTo>
                  <a:lnTo>
                    <a:pt x="285661" y="41910"/>
                  </a:lnTo>
                  <a:lnTo>
                    <a:pt x="265899" y="30480"/>
                  </a:lnTo>
                  <a:lnTo>
                    <a:pt x="245046" y="19050"/>
                  </a:lnTo>
                  <a:lnTo>
                    <a:pt x="222694" y="7620"/>
                  </a:lnTo>
                  <a:lnTo>
                    <a:pt x="198691" y="0"/>
                  </a:lnTo>
                  <a:lnTo>
                    <a:pt x="0" y="0"/>
                  </a:lnTo>
                  <a:lnTo>
                    <a:pt x="61023" y="24130"/>
                  </a:lnTo>
                  <a:lnTo>
                    <a:pt x="88709" y="38100"/>
                  </a:lnTo>
                  <a:lnTo>
                    <a:pt x="115468" y="50800"/>
                  </a:lnTo>
                  <a:lnTo>
                    <a:pt x="142278" y="60960"/>
                  </a:lnTo>
                  <a:lnTo>
                    <a:pt x="168414" y="71120"/>
                  </a:lnTo>
                  <a:lnTo>
                    <a:pt x="193103" y="80010"/>
                  </a:lnTo>
                  <a:lnTo>
                    <a:pt x="232295" y="105410"/>
                  </a:lnTo>
                  <a:lnTo>
                    <a:pt x="252412" y="114300"/>
                  </a:lnTo>
                  <a:lnTo>
                    <a:pt x="273113" y="121920"/>
                  </a:lnTo>
                  <a:lnTo>
                    <a:pt x="306197" y="139700"/>
                  </a:lnTo>
                  <a:lnTo>
                    <a:pt x="339305" y="158750"/>
                  </a:lnTo>
                  <a:lnTo>
                    <a:pt x="373507" y="176530"/>
                  </a:lnTo>
                  <a:lnTo>
                    <a:pt x="409892" y="193040"/>
                  </a:lnTo>
                  <a:lnTo>
                    <a:pt x="437083" y="208280"/>
                  </a:lnTo>
                  <a:lnTo>
                    <a:pt x="492086" y="241300"/>
                  </a:lnTo>
                  <a:lnTo>
                    <a:pt x="519366" y="256540"/>
                  </a:lnTo>
                  <a:lnTo>
                    <a:pt x="561759" y="281940"/>
                  </a:lnTo>
                  <a:lnTo>
                    <a:pt x="648284" y="332740"/>
                  </a:lnTo>
                  <a:lnTo>
                    <a:pt x="692365" y="356870"/>
                  </a:lnTo>
                  <a:lnTo>
                    <a:pt x="736955" y="379730"/>
                  </a:lnTo>
                  <a:lnTo>
                    <a:pt x="782040" y="401320"/>
                  </a:lnTo>
                  <a:lnTo>
                    <a:pt x="827582" y="421640"/>
                  </a:lnTo>
                  <a:lnTo>
                    <a:pt x="873569" y="439420"/>
                  </a:lnTo>
                  <a:lnTo>
                    <a:pt x="912799" y="463550"/>
                  </a:lnTo>
                  <a:lnTo>
                    <a:pt x="952639" y="483870"/>
                  </a:lnTo>
                  <a:lnTo>
                    <a:pt x="1033335" y="521970"/>
                  </a:lnTo>
                  <a:lnTo>
                    <a:pt x="1070762" y="537210"/>
                  </a:lnTo>
                  <a:lnTo>
                    <a:pt x="1107516" y="554990"/>
                  </a:lnTo>
                  <a:lnTo>
                    <a:pt x="1143723" y="574040"/>
                  </a:lnTo>
                  <a:lnTo>
                    <a:pt x="1179512" y="595630"/>
                  </a:lnTo>
                  <a:lnTo>
                    <a:pt x="1203058" y="604520"/>
                  </a:lnTo>
                  <a:lnTo>
                    <a:pt x="1225397" y="610870"/>
                  </a:lnTo>
                  <a:lnTo>
                    <a:pt x="1268158" y="623570"/>
                  </a:lnTo>
                  <a:lnTo>
                    <a:pt x="1303782" y="633730"/>
                  </a:lnTo>
                  <a:lnTo>
                    <a:pt x="1339494" y="646430"/>
                  </a:lnTo>
                  <a:lnTo>
                    <a:pt x="1373733" y="661670"/>
                  </a:lnTo>
                  <a:lnTo>
                    <a:pt x="1404937" y="678180"/>
                  </a:lnTo>
                  <a:lnTo>
                    <a:pt x="1421269" y="687070"/>
                  </a:lnTo>
                  <a:lnTo>
                    <a:pt x="1454746" y="703580"/>
                  </a:lnTo>
                  <a:lnTo>
                    <a:pt x="1516951" y="734060"/>
                  </a:lnTo>
                  <a:lnTo>
                    <a:pt x="1563649" y="754380"/>
                  </a:lnTo>
                  <a:lnTo>
                    <a:pt x="1611884" y="774700"/>
                  </a:lnTo>
                  <a:lnTo>
                    <a:pt x="1661541" y="792480"/>
                  </a:lnTo>
                  <a:lnTo>
                    <a:pt x="1712556" y="807720"/>
                  </a:lnTo>
                  <a:lnTo>
                    <a:pt x="1805660" y="825500"/>
                  </a:lnTo>
                  <a:lnTo>
                    <a:pt x="1848612" y="835660"/>
                  </a:lnTo>
                  <a:lnTo>
                    <a:pt x="1944179" y="864870"/>
                  </a:lnTo>
                  <a:lnTo>
                    <a:pt x="1981365" y="877570"/>
                  </a:lnTo>
                  <a:lnTo>
                    <a:pt x="2017610" y="889000"/>
                  </a:lnTo>
                  <a:lnTo>
                    <a:pt x="2053336" y="899160"/>
                  </a:lnTo>
                  <a:lnTo>
                    <a:pt x="2130691" y="918210"/>
                  </a:lnTo>
                  <a:lnTo>
                    <a:pt x="2150872" y="922020"/>
                  </a:lnTo>
                  <a:lnTo>
                    <a:pt x="2170239" y="924560"/>
                  </a:lnTo>
                  <a:lnTo>
                    <a:pt x="2220404" y="942340"/>
                  </a:lnTo>
                  <a:lnTo>
                    <a:pt x="2272093" y="956310"/>
                  </a:lnTo>
                  <a:lnTo>
                    <a:pt x="2324684" y="969010"/>
                  </a:lnTo>
                  <a:lnTo>
                    <a:pt x="2377592" y="979170"/>
                  </a:lnTo>
                  <a:lnTo>
                    <a:pt x="2430208" y="986790"/>
                  </a:lnTo>
                  <a:lnTo>
                    <a:pt x="2448877" y="991870"/>
                  </a:lnTo>
                  <a:lnTo>
                    <a:pt x="2482735" y="999490"/>
                  </a:lnTo>
                  <a:lnTo>
                    <a:pt x="2513876" y="1003300"/>
                  </a:lnTo>
                  <a:lnTo>
                    <a:pt x="2566987" y="1003300"/>
                  </a:lnTo>
                  <a:lnTo>
                    <a:pt x="2616644" y="1005840"/>
                  </a:lnTo>
                  <a:lnTo>
                    <a:pt x="2634107" y="1007110"/>
                  </a:lnTo>
                  <a:lnTo>
                    <a:pt x="2666860" y="1012190"/>
                  </a:lnTo>
                  <a:lnTo>
                    <a:pt x="2684335" y="1013460"/>
                  </a:lnTo>
                  <a:lnTo>
                    <a:pt x="2696667" y="1013460"/>
                  </a:lnTo>
                  <a:lnTo>
                    <a:pt x="2722410" y="1016000"/>
                  </a:lnTo>
                  <a:lnTo>
                    <a:pt x="2734754" y="1016000"/>
                  </a:lnTo>
                  <a:lnTo>
                    <a:pt x="2825940" y="1019810"/>
                  </a:lnTo>
                  <a:lnTo>
                    <a:pt x="2857817" y="1023620"/>
                  </a:lnTo>
                  <a:lnTo>
                    <a:pt x="2896844" y="1029970"/>
                  </a:lnTo>
                  <a:lnTo>
                    <a:pt x="2998025" y="1029970"/>
                  </a:lnTo>
                  <a:lnTo>
                    <a:pt x="3027743" y="1027430"/>
                  </a:lnTo>
                  <a:lnTo>
                    <a:pt x="3072320" y="1029970"/>
                  </a:lnTo>
                  <a:lnTo>
                    <a:pt x="3117037" y="1029970"/>
                  </a:lnTo>
                  <a:lnTo>
                    <a:pt x="3161195" y="1028700"/>
                  </a:lnTo>
                  <a:lnTo>
                    <a:pt x="3204146" y="1028700"/>
                  </a:lnTo>
                  <a:lnTo>
                    <a:pt x="3211131" y="1027430"/>
                  </a:lnTo>
                  <a:lnTo>
                    <a:pt x="3225101" y="1024890"/>
                  </a:lnTo>
                  <a:lnTo>
                    <a:pt x="3237763" y="1022350"/>
                  </a:lnTo>
                  <a:lnTo>
                    <a:pt x="3251682" y="1021080"/>
                  </a:lnTo>
                  <a:lnTo>
                    <a:pt x="3266148" y="1021080"/>
                  </a:lnTo>
                  <a:lnTo>
                    <a:pt x="3280473" y="1023620"/>
                  </a:lnTo>
                  <a:lnTo>
                    <a:pt x="3296221" y="1022350"/>
                  </a:lnTo>
                  <a:lnTo>
                    <a:pt x="3326688" y="1021080"/>
                  </a:lnTo>
                  <a:lnTo>
                    <a:pt x="3342449" y="1019810"/>
                  </a:lnTo>
                  <a:lnTo>
                    <a:pt x="3378085" y="1019810"/>
                  </a:lnTo>
                  <a:lnTo>
                    <a:pt x="3412337" y="1017270"/>
                  </a:lnTo>
                  <a:lnTo>
                    <a:pt x="3446183" y="1013460"/>
                  </a:lnTo>
                  <a:lnTo>
                    <a:pt x="3480625" y="1010920"/>
                  </a:lnTo>
                  <a:lnTo>
                    <a:pt x="3503269" y="1008380"/>
                  </a:lnTo>
                  <a:lnTo>
                    <a:pt x="3525748" y="1007110"/>
                  </a:lnTo>
                  <a:lnTo>
                    <a:pt x="3547821" y="1003300"/>
                  </a:lnTo>
                  <a:lnTo>
                    <a:pt x="3569271" y="998220"/>
                  </a:lnTo>
                  <a:lnTo>
                    <a:pt x="3580663" y="996950"/>
                  </a:lnTo>
                  <a:lnTo>
                    <a:pt x="3592474" y="996950"/>
                  </a:lnTo>
                  <a:lnTo>
                    <a:pt x="3605085" y="998220"/>
                  </a:lnTo>
                  <a:lnTo>
                    <a:pt x="3618928" y="1000760"/>
                  </a:lnTo>
                  <a:lnTo>
                    <a:pt x="3664267" y="998220"/>
                  </a:lnTo>
                  <a:lnTo>
                    <a:pt x="3682974" y="996950"/>
                  </a:lnTo>
                  <a:lnTo>
                    <a:pt x="3701618" y="994410"/>
                  </a:lnTo>
                  <a:lnTo>
                    <a:pt x="3719030" y="988060"/>
                  </a:lnTo>
                  <a:lnTo>
                    <a:pt x="3734117" y="981710"/>
                  </a:lnTo>
                  <a:lnTo>
                    <a:pt x="3781933" y="970280"/>
                  </a:lnTo>
                  <a:lnTo>
                    <a:pt x="3798125" y="967740"/>
                  </a:lnTo>
                  <a:lnTo>
                    <a:pt x="3810482" y="966470"/>
                  </a:lnTo>
                  <a:lnTo>
                    <a:pt x="3824097" y="963930"/>
                  </a:lnTo>
                  <a:lnTo>
                    <a:pt x="3850068" y="961390"/>
                  </a:lnTo>
                  <a:lnTo>
                    <a:pt x="3867416" y="958850"/>
                  </a:lnTo>
                  <a:lnTo>
                    <a:pt x="3877246" y="957580"/>
                  </a:lnTo>
                  <a:lnTo>
                    <a:pt x="3887089" y="956310"/>
                  </a:lnTo>
                  <a:lnTo>
                    <a:pt x="3907320" y="955040"/>
                  </a:lnTo>
                  <a:lnTo>
                    <a:pt x="3926395" y="956310"/>
                  </a:lnTo>
                  <a:lnTo>
                    <a:pt x="3938676" y="956310"/>
                  </a:lnTo>
                  <a:lnTo>
                    <a:pt x="3964394" y="958850"/>
                  </a:lnTo>
                  <a:lnTo>
                    <a:pt x="3987939" y="958850"/>
                  </a:lnTo>
                  <a:lnTo>
                    <a:pt x="3998684" y="957580"/>
                  </a:lnTo>
                  <a:lnTo>
                    <a:pt x="4008323" y="957580"/>
                  </a:lnTo>
                  <a:lnTo>
                    <a:pt x="4016311" y="960120"/>
                  </a:lnTo>
                  <a:lnTo>
                    <a:pt x="4061980" y="961390"/>
                  </a:lnTo>
                  <a:lnTo>
                    <a:pt x="4088473" y="957580"/>
                  </a:lnTo>
                  <a:lnTo>
                    <a:pt x="4106138" y="955040"/>
                  </a:lnTo>
                  <a:lnTo>
                    <a:pt x="4169753" y="935990"/>
                  </a:lnTo>
                  <a:lnTo>
                    <a:pt x="4190555" y="929640"/>
                  </a:lnTo>
                  <a:lnTo>
                    <a:pt x="4209211" y="923290"/>
                  </a:lnTo>
                  <a:lnTo>
                    <a:pt x="4226318" y="915670"/>
                  </a:lnTo>
                  <a:lnTo>
                    <a:pt x="4243540" y="909320"/>
                  </a:lnTo>
                  <a:lnTo>
                    <a:pt x="4287139" y="896620"/>
                  </a:lnTo>
                  <a:lnTo>
                    <a:pt x="4363402" y="883920"/>
                  </a:lnTo>
                  <a:lnTo>
                    <a:pt x="4386135" y="882650"/>
                  </a:lnTo>
                  <a:lnTo>
                    <a:pt x="4430814" y="877570"/>
                  </a:lnTo>
                  <a:lnTo>
                    <a:pt x="4451921" y="872490"/>
                  </a:lnTo>
                  <a:lnTo>
                    <a:pt x="4466272" y="868680"/>
                  </a:lnTo>
                  <a:lnTo>
                    <a:pt x="4479048" y="863600"/>
                  </a:lnTo>
                  <a:lnTo>
                    <a:pt x="4491939" y="859790"/>
                  </a:lnTo>
                  <a:lnTo>
                    <a:pt x="4506658" y="855980"/>
                  </a:lnTo>
                  <a:lnTo>
                    <a:pt x="4519333" y="849630"/>
                  </a:lnTo>
                  <a:lnTo>
                    <a:pt x="4532020" y="845820"/>
                  </a:lnTo>
                  <a:lnTo>
                    <a:pt x="4545520" y="843280"/>
                  </a:lnTo>
                  <a:lnTo>
                    <a:pt x="4560633" y="839470"/>
                  </a:lnTo>
                  <a:lnTo>
                    <a:pt x="4586071" y="831850"/>
                  </a:lnTo>
                  <a:lnTo>
                    <a:pt x="4612398" y="825500"/>
                  </a:lnTo>
                  <a:lnTo>
                    <a:pt x="4665789" y="802640"/>
                  </a:lnTo>
                  <a:lnTo>
                    <a:pt x="4701044" y="781050"/>
                  </a:lnTo>
                  <a:lnTo>
                    <a:pt x="4734115" y="754380"/>
                  </a:lnTo>
                  <a:lnTo>
                    <a:pt x="4741824" y="749300"/>
                  </a:lnTo>
                  <a:lnTo>
                    <a:pt x="4748123" y="745490"/>
                  </a:lnTo>
                  <a:lnTo>
                    <a:pt x="4753737" y="739140"/>
                  </a:lnTo>
                  <a:lnTo>
                    <a:pt x="4759388" y="731520"/>
                  </a:lnTo>
                  <a:lnTo>
                    <a:pt x="4765040" y="727710"/>
                  </a:lnTo>
                  <a:lnTo>
                    <a:pt x="4778248" y="720090"/>
                  </a:lnTo>
                  <a:lnTo>
                    <a:pt x="4783899" y="717550"/>
                  </a:lnTo>
                  <a:lnTo>
                    <a:pt x="4797399" y="707390"/>
                  </a:lnTo>
                  <a:lnTo>
                    <a:pt x="4811585" y="697230"/>
                  </a:lnTo>
                  <a:lnTo>
                    <a:pt x="4825758" y="685800"/>
                  </a:lnTo>
                  <a:lnTo>
                    <a:pt x="4839271" y="676910"/>
                  </a:lnTo>
                  <a:lnTo>
                    <a:pt x="4847920" y="670560"/>
                  </a:lnTo>
                  <a:lnTo>
                    <a:pt x="4855794" y="662940"/>
                  </a:lnTo>
                  <a:lnTo>
                    <a:pt x="4863503" y="655320"/>
                  </a:lnTo>
                  <a:lnTo>
                    <a:pt x="4892014" y="633730"/>
                  </a:lnTo>
                  <a:lnTo>
                    <a:pt x="4914620" y="618490"/>
                  </a:lnTo>
                  <a:lnTo>
                    <a:pt x="4940071" y="601980"/>
                  </a:lnTo>
                  <a:lnTo>
                    <a:pt x="4942256" y="600710"/>
                  </a:lnTo>
                  <a:lnTo>
                    <a:pt x="4942256" y="537210"/>
                  </a:lnTo>
                  <a:close/>
                </a:path>
                <a:path w="4942840" h="1029969">
                  <a:moveTo>
                    <a:pt x="4942256" y="250342"/>
                  </a:moveTo>
                  <a:lnTo>
                    <a:pt x="4902098" y="266852"/>
                  </a:lnTo>
                  <a:lnTo>
                    <a:pt x="4864671" y="284632"/>
                  </a:lnTo>
                  <a:lnTo>
                    <a:pt x="4830000" y="306222"/>
                  </a:lnTo>
                  <a:lnTo>
                    <a:pt x="4818596" y="317652"/>
                  </a:lnTo>
                  <a:lnTo>
                    <a:pt x="4806607" y="327812"/>
                  </a:lnTo>
                  <a:lnTo>
                    <a:pt x="4794796" y="337972"/>
                  </a:lnTo>
                  <a:lnTo>
                    <a:pt x="4783899" y="349402"/>
                  </a:lnTo>
                  <a:lnTo>
                    <a:pt x="4751171" y="376072"/>
                  </a:lnTo>
                  <a:lnTo>
                    <a:pt x="4719967" y="405282"/>
                  </a:lnTo>
                  <a:lnTo>
                    <a:pt x="4690110" y="435762"/>
                  </a:lnTo>
                  <a:lnTo>
                    <a:pt x="4661471" y="468782"/>
                  </a:lnTo>
                  <a:lnTo>
                    <a:pt x="4634535" y="503072"/>
                  </a:lnTo>
                  <a:lnTo>
                    <a:pt x="4624768" y="514502"/>
                  </a:lnTo>
                  <a:lnTo>
                    <a:pt x="4589094" y="557682"/>
                  </a:lnTo>
                  <a:lnTo>
                    <a:pt x="4547044" y="599592"/>
                  </a:lnTo>
                  <a:lnTo>
                    <a:pt x="4498302" y="627532"/>
                  </a:lnTo>
                  <a:lnTo>
                    <a:pt x="4460557" y="642772"/>
                  </a:lnTo>
                  <a:lnTo>
                    <a:pt x="4447400" y="649122"/>
                  </a:lnTo>
                  <a:lnTo>
                    <a:pt x="4434738" y="652932"/>
                  </a:lnTo>
                  <a:lnTo>
                    <a:pt x="4422229" y="658012"/>
                  </a:lnTo>
                  <a:lnTo>
                    <a:pt x="4409503" y="664362"/>
                  </a:lnTo>
                  <a:lnTo>
                    <a:pt x="4385183" y="675792"/>
                  </a:lnTo>
                  <a:lnTo>
                    <a:pt x="4357814" y="684682"/>
                  </a:lnTo>
                  <a:lnTo>
                    <a:pt x="4329100" y="691032"/>
                  </a:lnTo>
                  <a:lnTo>
                    <a:pt x="4288548" y="698652"/>
                  </a:lnTo>
                  <a:lnTo>
                    <a:pt x="4263568" y="706272"/>
                  </a:lnTo>
                  <a:lnTo>
                    <a:pt x="4239971" y="711352"/>
                  </a:lnTo>
                  <a:lnTo>
                    <a:pt x="4215295" y="718972"/>
                  </a:lnTo>
                  <a:lnTo>
                    <a:pt x="4203509" y="721512"/>
                  </a:lnTo>
                  <a:lnTo>
                    <a:pt x="4189641" y="727862"/>
                  </a:lnTo>
                  <a:lnTo>
                    <a:pt x="4175468" y="732942"/>
                  </a:lnTo>
                  <a:lnTo>
                    <a:pt x="4161815" y="735482"/>
                  </a:lnTo>
                  <a:lnTo>
                    <a:pt x="4125493" y="739292"/>
                  </a:lnTo>
                  <a:lnTo>
                    <a:pt x="4100995" y="743102"/>
                  </a:lnTo>
                  <a:lnTo>
                    <a:pt x="4077716" y="749452"/>
                  </a:lnTo>
                  <a:lnTo>
                    <a:pt x="4057332" y="758342"/>
                  </a:lnTo>
                  <a:lnTo>
                    <a:pt x="4046613" y="760882"/>
                  </a:lnTo>
                  <a:lnTo>
                    <a:pt x="4036847" y="763422"/>
                  </a:lnTo>
                  <a:lnTo>
                    <a:pt x="4018470" y="773582"/>
                  </a:lnTo>
                  <a:lnTo>
                    <a:pt x="4006011" y="781202"/>
                  </a:lnTo>
                  <a:lnTo>
                    <a:pt x="3995077" y="786282"/>
                  </a:lnTo>
                  <a:lnTo>
                    <a:pt x="3984688" y="790092"/>
                  </a:lnTo>
                  <a:lnTo>
                    <a:pt x="3973893" y="791362"/>
                  </a:lnTo>
                  <a:lnTo>
                    <a:pt x="3957510" y="793902"/>
                  </a:lnTo>
                  <a:lnTo>
                    <a:pt x="3922928" y="796442"/>
                  </a:lnTo>
                  <a:lnTo>
                    <a:pt x="3906202" y="798982"/>
                  </a:lnTo>
                  <a:lnTo>
                    <a:pt x="3883914" y="801522"/>
                  </a:lnTo>
                  <a:lnTo>
                    <a:pt x="3861905" y="806602"/>
                  </a:lnTo>
                  <a:lnTo>
                    <a:pt x="3839362" y="812952"/>
                  </a:lnTo>
                  <a:lnTo>
                    <a:pt x="3815524" y="820572"/>
                  </a:lnTo>
                  <a:lnTo>
                    <a:pt x="3791102" y="825652"/>
                  </a:lnTo>
                  <a:lnTo>
                    <a:pt x="3767861" y="826922"/>
                  </a:lnTo>
                  <a:lnTo>
                    <a:pt x="3756164" y="825652"/>
                  </a:lnTo>
                  <a:lnTo>
                    <a:pt x="3744468" y="824382"/>
                  </a:lnTo>
                  <a:lnTo>
                    <a:pt x="3719639" y="821842"/>
                  </a:lnTo>
                  <a:lnTo>
                    <a:pt x="3710368" y="818032"/>
                  </a:lnTo>
                  <a:lnTo>
                    <a:pt x="3703891" y="821842"/>
                  </a:lnTo>
                  <a:lnTo>
                    <a:pt x="3700970" y="816762"/>
                  </a:lnTo>
                  <a:lnTo>
                    <a:pt x="3668699" y="812952"/>
                  </a:lnTo>
                  <a:lnTo>
                    <a:pt x="3637305" y="811682"/>
                  </a:lnTo>
                  <a:lnTo>
                    <a:pt x="3606063" y="812952"/>
                  </a:lnTo>
                  <a:lnTo>
                    <a:pt x="3574224" y="818032"/>
                  </a:lnTo>
                  <a:lnTo>
                    <a:pt x="3561867" y="819302"/>
                  </a:lnTo>
                  <a:lnTo>
                    <a:pt x="3534753" y="823112"/>
                  </a:lnTo>
                  <a:lnTo>
                    <a:pt x="3522408" y="824382"/>
                  </a:lnTo>
                  <a:lnTo>
                    <a:pt x="3497961" y="824382"/>
                  </a:lnTo>
                  <a:lnTo>
                    <a:pt x="3485400" y="821842"/>
                  </a:lnTo>
                  <a:lnTo>
                    <a:pt x="3473513" y="821842"/>
                  </a:lnTo>
                  <a:lnTo>
                    <a:pt x="3465131" y="820572"/>
                  </a:lnTo>
                  <a:lnTo>
                    <a:pt x="3446792" y="819302"/>
                  </a:lnTo>
                  <a:lnTo>
                    <a:pt x="3438842" y="818032"/>
                  </a:lnTo>
                  <a:lnTo>
                    <a:pt x="3414611" y="816762"/>
                  </a:lnTo>
                  <a:lnTo>
                    <a:pt x="3392716" y="819302"/>
                  </a:lnTo>
                  <a:lnTo>
                    <a:pt x="3373386" y="823112"/>
                  </a:lnTo>
                  <a:lnTo>
                    <a:pt x="3356800" y="826922"/>
                  </a:lnTo>
                  <a:lnTo>
                    <a:pt x="3345561" y="828192"/>
                  </a:lnTo>
                  <a:lnTo>
                    <a:pt x="3335629" y="830732"/>
                  </a:lnTo>
                  <a:lnTo>
                    <a:pt x="3326917" y="832002"/>
                  </a:lnTo>
                  <a:lnTo>
                    <a:pt x="3319335" y="832002"/>
                  </a:lnTo>
                  <a:lnTo>
                    <a:pt x="3289058" y="834542"/>
                  </a:lnTo>
                  <a:lnTo>
                    <a:pt x="3273907" y="834542"/>
                  </a:lnTo>
                  <a:lnTo>
                    <a:pt x="3258121" y="837082"/>
                  </a:lnTo>
                  <a:lnTo>
                    <a:pt x="3235134" y="837082"/>
                  </a:lnTo>
                  <a:lnTo>
                    <a:pt x="3137116" y="847242"/>
                  </a:lnTo>
                  <a:lnTo>
                    <a:pt x="3114230" y="848512"/>
                  </a:lnTo>
                  <a:lnTo>
                    <a:pt x="3065043" y="852322"/>
                  </a:lnTo>
                  <a:lnTo>
                    <a:pt x="3018891" y="851052"/>
                  </a:lnTo>
                  <a:lnTo>
                    <a:pt x="2975584" y="847242"/>
                  </a:lnTo>
                  <a:lnTo>
                    <a:pt x="2959303" y="844702"/>
                  </a:lnTo>
                  <a:lnTo>
                    <a:pt x="2934906" y="840892"/>
                  </a:lnTo>
                  <a:lnTo>
                    <a:pt x="2880626" y="840892"/>
                  </a:lnTo>
                  <a:lnTo>
                    <a:pt x="2864294" y="843432"/>
                  </a:lnTo>
                  <a:lnTo>
                    <a:pt x="2852788" y="844702"/>
                  </a:lnTo>
                  <a:lnTo>
                    <a:pt x="2840761" y="844702"/>
                  </a:lnTo>
                  <a:lnTo>
                    <a:pt x="2738628" y="825652"/>
                  </a:lnTo>
                  <a:lnTo>
                    <a:pt x="2667063" y="807872"/>
                  </a:lnTo>
                  <a:lnTo>
                    <a:pt x="2615831" y="792632"/>
                  </a:lnTo>
                  <a:lnTo>
                    <a:pt x="2562453" y="774852"/>
                  </a:lnTo>
                  <a:lnTo>
                    <a:pt x="2509913" y="753262"/>
                  </a:lnTo>
                  <a:lnTo>
                    <a:pt x="2461196" y="727862"/>
                  </a:lnTo>
                  <a:lnTo>
                    <a:pt x="2443911" y="721512"/>
                  </a:lnTo>
                  <a:lnTo>
                    <a:pt x="2425535" y="715162"/>
                  </a:lnTo>
                  <a:lnTo>
                    <a:pt x="2407678" y="710082"/>
                  </a:lnTo>
                  <a:lnTo>
                    <a:pt x="2391981" y="705002"/>
                  </a:lnTo>
                  <a:lnTo>
                    <a:pt x="2350592" y="693572"/>
                  </a:lnTo>
                  <a:lnTo>
                    <a:pt x="2313495" y="679602"/>
                  </a:lnTo>
                  <a:lnTo>
                    <a:pt x="2279713" y="664362"/>
                  </a:lnTo>
                  <a:lnTo>
                    <a:pt x="2262086" y="659282"/>
                  </a:lnTo>
                  <a:lnTo>
                    <a:pt x="2213699" y="646582"/>
                  </a:lnTo>
                  <a:lnTo>
                    <a:pt x="2172081" y="627532"/>
                  </a:lnTo>
                  <a:lnTo>
                    <a:pt x="2149411" y="617372"/>
                  </a:lnTo>
                  <a:lnTo>
                    <a:pt x="2099017" y="594512"/>
                  </a:lnTo>
                  <a:lnTo>
                    <a:pt x="2044255" y="574192"/>
                  </a:lnTo>
                  <a:lnTo>
                    <a:pt x="2009533" y="564032"/>
                  </a:lnTo>
                  <a:lnTo>
                    <a:pt x="1975866" y="548792"/>
                  </a:lnTo>
                  <a:lnTo>
                    <a:pt x="1943811" y="532282"/>
                  </a:lnTo>
                  <a:lnTo>
                    <a:pt x="1913953" y="514502"/>
                  </a:lnTo>
                  <a:lnTo>
                    <a:pt x="1898256" y="505612"/>
                  </a:lnTo>
                  <a:lnTo>
                    <a:pt x="1884121" y="497992"/>
                  </a:lnTo>
                  <a:lnTo>
                    <a:pt x="1870671" y="490372"/>
                  </a:lnTo>
                  <a:lnTo>
                    <a:pt x="1857057" y="485292"/>
                  </a:lnTo>
                  <a:lnTo>
                    <a:pt x="1821002" y="463702"/>
                  </a:lnTo>
                  <a:lnTo>
                    <a:pt x="1785835" y="443382"/>
                  </a:lnTo>
                  <a:lnTo>
                    <a:pt x="1752434" y="423062"/>
                  </a:lnTo>
                  <a:lnTo>
                    <a:pt x="1597723" y="331622"/>
                  </a:lnTo>
                  <a:lnTo>
                    <a:pt x="1555242" y="307492"/>
                  </a:lnTo>
                  <a:lnTo>
                    <a:pt x="1511858" y="284632"/>
                  </a:lnTo>
                  <a:lnTo>
                    <a:pt x="1467408" y="261772"/>
                  </a:lnTo>
                  <a:lnTo>
                    <a:pt x="1421676" y="241452"/>
                  </a:lnTo>
                  <a:lnTo>
                    <a:pt x="1374495" y="222402"/>
                  </a:lnTo>
                  <a:lnTo>
                    <a:pt x="1325689" y="204622"/>
                  </a:lnTo>
                  <a:lnTo>
                    <a:pt x="1276819" y="190652"/>
                  </a:lnTo>
                  <a:lnTo>
                    <a:pt x="1250276" y="185572"/>
                  </a:lnTo>
                  <a:lnTo>
                    <a:pt x="1222057" y="177952"/>
                  </a:lnTo>
                  <a:lnTo>
                    <a:pt x="1152118" y="160172"/>
                  </a:lnTo>
                  <a:lnTo>
                    <a:pt x="1068793" y="139852"/>
                  </a:lnTo>
                  <a:lnTo>
                    <a:pt x="1028382" y="132232"/>
                  </a:lnTo>
                  <a:lnTo>
                    <a:pt x="969987" y="122072"/>
                  </a:lnTo>
                  <a:lnTo>
                    <a:pt x="940003" y="115722"/>
                  </a:lnTo>
                  <a:lnTo>
                    <a:pt x="909510" y="106832"/>
                  </a:lnTo>
                  <a:lnTo>
                    <a:pt x="866660" y="100482"/>
                  </a:lnTo>
                  <a:lnTo>
                    <a:pt x="825919" y="90322"/>
                  </a:lnTo>
                  <a:lnTo>
                    <a:pt x="786117" y="75082"/>
                  </a:lnTo>
                  <a:lnTo>
                    <a:pt x="722045" y="48412"/>
                  </a:lnTo>
                  <a:lnTo>
                    <a:pt x="698639" y="39522"/>
                  </a:lnTo>
                  <a:lnTo>
                    <a:pt x="675919" y="30632"/>
                  </a:lnTo>
                  <a:lnTo>
                    <a:pt x="653986" y="24282"/>
                  </a:lnTo>
                  <a:lnTo>
                    <a:pt x="597458" y="152"/>
                  </a:lnTo>
                  <a:lnTo>
                    <a:pt x="517715" y="152"/>
                  </a:lnTo>
                  <a:lnTo>
                    <a:pt x="534441" y="7772"/>
                  </a:lnTo>
                  <a:lnTo>
                    <a:pt x="581926" y="26822"/>
                  </a:lnTo>
                  <a:lnTo>
                    <a:pt x="605726" y="36982"/>
                  </a:lnTo>
                  <a:lnTo>
                    <a:pt x="627710" y="43332"/>
                  </a:lnTo>
                  <a:lnTo>
                    <a:pt x="673531" y="61112"/>
                  </a:lnTo>
                  <a:lnTo>
                    <a:pt x="697166" y="71272"/>
                  </a:lnTo>
                  <a:lnTo>
                    <a:pt x="738733" y="87782"/>
                  </a:lnTo>
                  <a:lnTo>
                    <a:pt x="782002" y="103022"/>
                  </a:lnTo>
                  <a:lnTo>
                    <a:pt x="826211" y="114452"/>
                  </a:lnTo>
                  <a:lnTo>
                    <a:pt x="870648" y="122072"/>
                  </a:lnTo>
                  <a:lnTo>
                    <a:pt x="960081" y="141122"/>
                  </a:lnTo>
                  <a:lnTo>
                    <a:pt x="989520" y="148742"/>
                  </a:lnTo>
                  <a:lnTo>
                    <a:pt x="1029868" y="155092"/>
                  </a:lnTo>
                  <a:lnTo>
                    <a:pt x="1111440" y="172872"/>
                  </a:lnTo>
                  <a:lnTo>
                    <a:pt x="1151445" y="180492"/>
                  </a:lnTo>
                  <a:lnTo>
                    <a:pt x="1202855" y="193192"/>
                  </a:lnTo>
                  <a:lnTo>
                    <a:pt x="1253172" y="208432"/>
                  </a:lnTo>
                  <a:lnTo>
                    <a:pt x="1323670" y="233832"/>
                  </a:lnTo>
                  <a:lnTo>
                    <a:pt x="1368094" y="251612"/>
                  </a:lnTo>
                  <a:lnTo>
                    <a:pt x="1411630" y="271932"/>
                  </a:lnTo>
                  <a:lnTo>
                    <a:pt x="1496707" y="315112"/>
                  </a:lnTo>
                  <a:lnTo>
                    <a:pt x="1580184" y="363372"/>
                  </a:lnTo>
                  <a:lnTo>
                    <a:pt x="1663382" y="414172"/>
                  </a:lnTo>
                  <a:lnTo>
                    <a:pt x="1699806" y="435762"/>
                  </a:lnTo>
                  <a:lnTo>
                    <a:pt x="1735328" y="456082"/>
                  </a:lnTo>
                  <a:lnTo>
                    <a:pt x="1769605" y="477672"/>
                  </a:lnTo>
                  <a:lnTo>
                    <a:pt x="1802320" y="500532"/>
                  </a:lnTo>
                  <a:lnTo>
                    <a:pt x="1817497" y="508152"/>
                  </a:lnTo>
                  <a:lnTo>
                    <a:pt x="1844040" y="523392"/>
                  </a:lnTo>
                  <a:lnTo>
                    <a:pt x="1859216" y="531012"/>
                  </a:lnTo>
                  <a:lnTo>
                    <a:pt x="1894890" y="552602"/>
                  </a:lnTo>
                  <a:lnTo>
                    <a:pt x="1929599" y="571652"/>
                  </a:lnTo>
                  <a:lnTo>
                    <a:pt x="1965121" y="588162"/>
                  </a:lnTo>
                  <a:lnTo>
                    <a:pt x="2003234" y="598322"/>
                  </a:lnTo>
                  <a:lnTo>
                    <a:pt x="2027364" y="603402"/>
                  </a:lnTo>
                  <a:lnTo>
                    <a:pt x="2050161" y="612292"/>
                  </a:lnTo>
                  <a:lnTo>
                    <a:pt x="2098230" y="638962"/>
                  </a:lnTo>
                  <a:lnTo>
                    <a:pt x="2143074" y="659282"/>
                  </a:lnTo>
                  <a:lnTo>
                    <a:pt x="2202624" y="680872"/>
                  </a:lnTo>
                  <a:lnTo>
                    <a:pt x="2217610" y="683412"/>
                  </a:lnTo>
                  <a:lnTo>
                    <a:pt x="2233180" y="687222"/>
                  </a:lnTo>
                  <a:lnTo>
                    <a:pt x="2247531" y="691032"/>
                  </a:lnTo>
                  <a:lnTo>
                    <a:pt x="2258885" y="696112"/>
                  </a:lnTo>
                  <a:lnTo>
                    <a:pt x="2279091" y="707542"/>
                  </a:lnTo>
                  <a:lnTo>
                    <a:pt x="2300503" y="715162"/>
                  </a:lnTo>
                  <a:lnTo>
                    <a:pt x="2323960" y="722782"/>
                  </a:lnTo>
                  <a:lnTo>
                    <a:pt x="2350325" y="730402"/>
                  </a:lnTo>
                  <a:lnTo>
                    <a:pt x="2366226" y="734212"/>
                  </a:lnTo>
                  <a:lnTo>
                    <a:pt x="2383688" y="738022"/>
                  </a:lnTo>
                  <a:lnTo>
                    <a:pt x="2400998" y="743102"/>
                  </a:lnTo>
                  <a:lnTo>
                    <a:pt x="2416492" y="746912"/>
                  </a:lnTo>
                  <a:lnTo>
                    <a:pt x="2459634" y="768502"/>
                  </a:lnTo>
                  <a:lnTo>
                    <a:pt x="2503703" y="787552"/>
                  </a:lnTo>
                  <a:lnTo>
                    <a:pt x="2547734" y="804062"/>
                  </a:lnTo>
                  <a:lnTo>
                    <a:pt x="2590736" y="816762"/>
                  </a:lnTo>
                  <a:lnTo>
                    <a:pt x="2631757" y="828192"/>
                  </a:lnTo>
                  <a:lnTo>
                    <a:pt x="2669248" y="840892"/>
                  </a:lnTo>
                  <a:lnTo>
                    <a:pt x="2707005" y="851052"/>
                  </a:lnTo>
                  <a:lnTo>
                    <a:pt x="2746375" y="858672"/>
                  </a:lnTo>
                  <a:lnTo>
                    <a:pt x="2788729" y="863752"/>
                  </a:lnTo>
                  <a:lnTo>
                    <a:pt x="2800718" y="863752"/>
                  </a:lnTo>
                  <a:lnTo>
                    <a:pt x="2813951" y="865022"/>
                  </a:lnTo>
                  <a:lnTo>
                    <a:pt x="2828252" y="865022"/>
                  </a:lnTo>
                  <a:lnTo>
                    <a:pt x="2843466" y="863752"/>
                  </a:lnTo>
                  <a:lnTo>
                    <a:pt x="2861665" y="863752"/>
                  </a:lnTo>
                  <a:lnTo>
                    <a:pt x="2878607" y="862482"/>
                  </a:lnTo>
                  <a:lnTo>
                    <a:pt x="2894355" y="862482"/>
                  </a:lnTo>
                  <a:lnTo>
                    <a:pt x="2908998" y="865022"/>
                  </a:lnTo>
                  <a:lnTo>
                    <a:pt x="2950680" y="871372"/>
                  </a:lnTo>
                  <a:lnTo>
                    <a:pt x="2996133" y="872642"/>
                  </a:lnTo>
                  <a:lnTo>
                    <a:pt x="3044279" y="872642"/>
                  </a:lnTo>
                  <a:lnTo>
                    <a:pt x="3094037" y="868832"/>
                  </a:lnTo>
                  <a:lnTo>
                    <a:pt x="3117240" y="867562"/>
                  </a:lnTo>
                  <a:lnTo>
                    <a:pt x="3165525" y="862482"/>
                  </a:lnTo>
                  <a:lnTo>
                    <a:pt x="3191954" y="858672"/>
                  </a:lnTo>
                  <a:lnTo>
                    <a:pt x="3203206" y="858672"/>
                  </a:lnTo>
                  <a:lnTo>
                    <a:pt x="3213989" y="857402"/>
                  </a:lnTo>
                  <a:lnTo>
                    <a:pt x="3223806" y="858672"/>
                  </a:lnTo>
                  <a:lnTo>
                    <a:pt x="3232213" y="859942"/>
                  </a:lnTo>
                  <a:lnTo>
                    <a:pt x="3247580" y="857402"/>
                  </a:lnTo>
                  <a:lnTo>
                    <a:pt x="3277692" y="857402"/>
                  </a:lnTo>
                  <a:lnTo>
                    <a:pt x="3293427" y="854862"/>
                  </a:lnTo>
                  <a:lnTo>
                    <a:pt x="3304324" y="853592"/>
                  </a:lnTo>
                  <a:lnTo>
                    <a:pt x="3309505" y="852322"/>
                  </a:lnTo>
                  <a:lnTo>
                    <a:pt x="3325063" y="848512"/>
                  </a:lnTo>
                  <a:lnTo>
                    <a:pt x="3335972" y="845972"/>
                  </a:lnTo>
                  <a:lnTo>
                    <a:pt x="3355416" y="840892"/>
                  </a:lnTo>
                  <a:lnTo>
                    <a:pt x="3373475" y="837082"/>
                  </a:lnTo>
                  <a:lnTo>
                    <a:pt x="3391128" y="834542"/>
                  </a:lnTo>
                  <a:lnTo>
                    <a:pt x="3409378" y="834542"/>
                  </a:lnTo>
                  <a:lnTo>
                    <a:pt x="3417316" y="837082"/>
                  </a:lnTo>
                  <a:lnTo>
                    <a:pt x="3435286" y="838352"/>
                  </a:lnTo>
                  <a:lnTo>
                    <a:pt x="3443160" y="839622"/>
                  </a:lnTo>
                  <a:lnTo>
                    <a:pt x="3454895" y="838352"/>
                  </a:lnTo>
                  <a:lnTo>
                    <a:pt x="3466719" y="838352"/>
                  </a:lnTo>
                  <a:lnTo>
                    <a:pt x="3479190" y="839622"/>
                  </a:lnTo>
                  <a:lnTo>
                    <a:pt x="3492944" y="842162"/>
                  </a:lnTo>
                  <a:lnTo>
                    <a:pt x="3505657" y="840892"/>
                  </a:lnTo>
                  <a:lnTo>
                    <a:pt x="3519894" y="838352"/>
                  </a:lnTo>
                  <a:lnTo>
                    <a:pt x="3535235" y="835812"/>
                  </a:lnTo>
                  <a:lnTo>
                    <a:pt x="3551237" y="832002"/>
                  </a:lnTo>
                  <a:lnTo>
                    <a:pt x="3578771" y="828192"/>
                  </a:lnTo>
                  <a:lnTo>
                    <a:pt x="3606381" y="825652"/>
                  </a:lnTo>
                  <a:lnTo>
                    <a:pt x="3634130" y="825652"/>
                  </a:lnTo>
                  <a:lnTo>
                    <a:pt x="3662108" y="830732"/>
                  </a:lnTo>
                  <a:lnTo>
                    <a:pt x="3670744" y="833272"/>
                  </a:lnTo>
                  <a:lnTo>
                    <a:pt x="3677221" y="829462"/>
                  </a:lnTo>
                  <a:lnTo>
                    <a:pt x="3680777" y="835812"/>
                  </a:lnTo>
                  <a:lnTo>
                    <a:pt x="3709390" y="840892"/>
                  </a:lnTo>
                  <a:lnTo>
                    <a:pt x="3738956" y="843432"/>
                  </a:lnTo>
                  <a:lnTo>
                    <a:pt x="3769296" y="842162"/>
                  </a:lnTo>
                  <a:lnTo>
                    <a:pt x="3800284" y="837082"/>
                  </a:lnTo>
                  <a:lnTo>
                    <a:pt x="3821176" y="830732"/>
                  </a:lnTo>
                  <a:lnTo>
                    <a:pt x="3826179" y="829462"/>
                  </a:lnTo>
                  <a:lnTo>
                    <a:pt x="3836200" y="826922"/>
                  </a:lnTo>
                  <a:lnTo>
                    <a:pt x="3841204" y="825652"/>
                  </a:lnTo>
                  <a:lnTo>
                    <a:pt x="3859860" y="820572"/>
                  </a:lnTo>
                  <a:lnTo>
                    <a:pt x="3876611" y="816762"/>
                  </a:lnTo>
                  <a:lnTo>
                    <a:pt x="3894531" y="816762"/>
                  </a:lnTo>
                  <a:lnTo>
                    <a:pt x="3911917" y="815492"/>
                  </a:lnTo>
                  <a:lnTo>
                    <a:pt x="3947223" y="815492"/>
                  </a:lnTo>
                  <a:lnTo>
                    <a:pt x="3993972" y="802792"/>
                  </a:lnTo>
                  <a:lnTo>
                    <a:pt x="4025722" y="786282"/>
                  </a:lnTo>
                  <a:lnTo>
                    <a:pt x="4034053" y="783742"/>
                  </a:lnTo>
                  <a:lnTo>
                    <a:pt x="4041584" y="785012"/>
                  </a:lnTo>
                  <a:lnTo>
                    <a:pt x="4046004" y="783742"/>
                  </a:lnTo>
                  <a:lnTo>
                    <a:pt x="4059288" y="779932"/>
                  </a:lnTo>
                  <a:lnTo>
                    <a:pt x="4079722" y="774852"/>
                  </a:lnTo>
                  <a:lnTo>
                    <a:pt x="4100715" y="771042"/>
                  </a:lnTo>
                  <a:lnTo>
                    <a:pt x="4138638" y="768502"/>
                  </a:lnTo>
                  <a:lnTo>
                    <a:pt x="4156557" y="763422"/>
                  </a:lnTo>
                  <a:lnTo>
                    <a:pt x="4173690" y="757072"/>
                  </a:lnTo>
                  <a:lnTo>
                    <a:pt x="4189920" y="751992"/>
                  </a:lnTo>
                  <a:lnTo>
                    <a:pt x="4199509" y="748182"/>
                  </a:lnTo>
                  <a:lnTo>
                    <a:pt x="4209669" y="745642"/>
                  </a:lnTo>
                  <a:lnTo>
                    <a:pt x="4219816" y="741832"/>
                  </a:lnTo>
                  <a:lnTo>
                    <a:pt x="4229417" y="738022"/>
                  </a:lnTo>
                  <a:lnTo>
                    <a:pt x="4241203" y="735482"/>
                  </a:lnTo>
                  <a:lnTo>
                    <a:pt x="4265879" y="727862"/>
                  </a:lnTo>
                  <a:lnTo>
                    <a:pt x="4337748" y="712622"/>
                  </a:lnTo>
                  <a:lnTo>
                    <a:pt x="4365688" y="702462"/>
                  </a:lnTo>
                  <a:lnTo>
                    <a:pt x="4392866" y="689762"/>
                  </a:lnTo>
                  <a:lnTo>
                    <a:pt x="4402988" y="684682"/>
                  </a:lnTo>
                  <a:lnTo>
                    <a:pt x="4427004" y="677062"/>
                  </a:lnTo>
                  <a:lnTo>
                    <a:pt x="4437570" y="671982"/>
                  </a:lnTo>
                  <a:lnTo>
                    <a:pt x="4456862" y="665632"/>
                  </a:lnTo>
                  <a:lnTo>
                    <a:pt x="4473727" y="658012"/>
                  </a:lnTo>
                  <a:lnTo>
                    <a:pt x="4489780" y="649122"/>
                  </a:lnTo>
                  <a:lnTo>
                    <a:pt x="4506658" y="640232"/>
                  </a:lnTo>
                  <a:lnTo>
                    <a:pt x="4530407" y="624992"/>
                  </a:lnTo>
                  <a:lnTo>
                    <a:pt x="4575708" y="581812"/>
                  </a:lnTo>
                  <a:lnTo>
                    <a:pt x="4613973" y="537362"/>
                  </a:lnTo>
                  <a:lnTo>
                    <a:pt x="4621098" y="527202"/>
                  </a:lnTo>
                  <a:lnTo>
                    <a:pt x="4630128" y="515772"/>
                  </a:lnTo>
                  <a:lnTo>
                    <a:pt x="4650676" y="490372"/>
                  </a:lnTo>
                  <a:lnTo>
                    <a:pt x="4676457" y="459892"/>
                  </a:lnTo>
                  <a:lnTo>
                    <a:pt x="4705439" y="431952"/>
                  </a:lnTo>
                  <a:lnTo>
                    <a:pt x="4767262" y="376072"/>
                  </a:lnTo>
                  <a:lnTo>
                    <a:pt x="4778222" y="364642"/>
                  </a:lnTo>
                  <a:lnTo>
                    <a:pt x="4790071" y="353212"/>
                  </a:lnTo>
                  <a:lnTo>
                    <a:pt x="4802022" y="343052"/>
                  </a:lnTo>
                  <a:lnTo>
                    <a:pt x="4813363" y="332892"/>
                  </a:lnTo>
                  <a:lnTo>
                    <a:pt x="4842954" y="311302"/>
                  </a:lnTo>
                  <a:lnTo>
                    <a:pt x="4875657" y="294792"/>
                  </a:lnTo>
                  <a:lnTo>
                    <a:pt x="4911585" y="280822"/>
                  </a:lnTo>
                  <a:lnTo>
                    <a:pt x="4942256" y="270662"/>
                  </a:lnTo>
                  <a:lnTo>
                    <a:pt x="4942256" y="250342"/>
                  </a:lnTo>
                  <a:close/>
                </a:path>
              </a:pathLst>
            </a:custGeom>
            <a:solidFill>
              <a:srgbClr val="BCD0B8"/>
            </a:solidFill>
          </p:spPr>
          <p:txBody>
            <a:bodyPr wrap="square" lIns="0" tIns="0" rIns="0" bIns="0" rtlCol="0"/>
            <a:lstStyle/>
            <a:p>
              <a:endParaRPr/>
            </a:p>
          </p:txBody>
        </p:sp>
      </p:grpSp>
      <p:sp>
        <p:nvSpPr>
          <p:cNvPr id="10" name="TextBox 9">
            <a:extLst>
              <a:ext uri="{FF2B5EF4-FFF2-40B4-BE49-F238E27FC236}">
                <a16:creationId xmlns:a16="http://schemas.microsoft.com/office/drawing/2014/main" id="{6FE9C224-8115-0897-CB90-C67AFAC0D900}"/>
              </a:ext>
            </a:extLst>
          </p:cNvPr>
          <p:cNvSpPr txBox="1"/>
          <p:nvPr/>
        </p:nvSpPr>
        <p:spPr>
          <a:xfrm>
            <a:off x="1225550" y="2330450"/>
            <a:ext cx="9448800" cy="7368364"/>
          </a:xfrm>
          <a:prstGeom prst="rect">
            <a:avLst/>
          </a:prstGeom>
          <a:noFill/>
        </p:spPr>
        <p:txBody>
          <a:bodyPr wrap="square" rtlCol="0">
            <a:spAutoFit/>
          </a:bodyPr>
          <a:lstStyle/>
          <a:p>
            <a:pPr marL="571500" indent="-571500">
              <a:lnSpc>
                <a:spcPct val="150000"/>
              </a:lnSpc>
              <a:buFont typeface="Wingdings" panose="05000000000000000000" pitchFamily="2" charset="2"/>
              <a:buChar char="Ø"/>
            </a:pPr>
            <a:r>
              <a:rPr lang="en-US" sz="4000" b="1" dirty="0">
                <a:latin typeface="Times New Roman" panose="02020603050405020304" pitchFamily="18" charset="0"/>
                <a:cs typeface="Times New Roman" panose="02020603050405020304" pitchFamily="18" charset="0"/>
              </a:rPr>
              <a:t>Future research may focus on enhancing existing algorithms  and exploring new methodologies for substring optimization. </a:t>
            </a:r>
          </a:p>
          <a:p>
            <a:pPr marL="571500" indent="-571500">
              <a:lnSpc>
                <a:spcPct val="150000"/>
              </a:lnSpc>
              <a:buFont typeface="Wingdings" panose="05000000000000000000" pitchFamily="2" charset="2"/>
              <a:buChar char="Ø"/>
            </a:pPr>
            <a:r>
              <a:rPr lang="en-US" sz="4000" b="1" dirty="0">
                <a:latin typeface="Times New Roman" panose="02020603050405020304" pitchFamily="18" charset="0"/>
                <a:cs typeface="Times New Roman" panose="02020603050405020304" pitchFamily="18" charset="0"/>
              </a:rPr>
              <a:t> Innovations in machine learning and artiﬁcial intelligence may  also provide fresh perspectives on tackling these problems.</a:t>
            </a:r>
            <a:endParaRPr lang="en-IN" sz="4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6599" y="-34521"/>
            <a:ext cx="18288000" cy="10287000"/>
          </a:xfrm>
          <a:prstGeom prst="rect">
            <a:avLst/>
          </a:prstGeom>
        </p:spPr>
      </p:pic>
      <p:sp>
        <p:nvSpPr>
          <p:cNvPr id="6" name="object 6"/>
          <p:cNvSpPr txBox="1">
            <a:spLocks noGrp="1"/>
          </p:cNvSpPr>
          <p:nvPr>
            <p:ph type="title"/>
          </p:nvPr>
        </p:nvSpPr>
        <p:spPr>
          <a:xfrm>
            <a:off x="6635750" y="730250"/>
            <a:ext cx="6402222" cy="750847"/>
          </a:xfrm>
          <a:prstGeom prst="rect">
            <a:avLst/>
          </a:prstGeom>
        </p:spPr>
        <p:txBody>
          <a:bodyPr vert="horz" wrap="square" lIns="0" tIns="12065" rIns="0" bIns="0" rtlCol="0">
            <a:spAutoFit/>
          </a:bodyPr>
          <a:lstStyle/>
          <a:p>
            <a:pPr marL="12700">
              <a:lnSpc>
                <a:spcPct val="100000"/>
              </a:lnSpc>
              <a:spcBef>
                <a:spcPts val="95"/>
              </a:spcBef>
            </a:pPr>
            <a:r>
              <a:rPr lang="en-IN" sz="4800" b="1" spc="380" dirty="0">
                <a:solidFill>
                  <a:schemeClr val="bg2">
                    <a:lumMod val="25000"/>
                  </a:schemeClr>
                </a:solidFill>
                <a:latin typeface="Times New Roman" panose="02020603050405020304" pitchFamily="18" charset="0"/>
                <a:cs typeface="Times New Roman" panose="02020603050405020304" pitchFamily="18" charset="0"/>
              </a:rPr>
              <a:t>CONCLUSION</a:t>
            </a:r>
            <a:endParaRPr lang="en-IN" sz="4800" b="1"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A066E64-D5F3-A902-9758-F49216FA36D2}"/>
              </a:ext>
            </a:extLst>
          </p:cNvPr>
          <p:cNvSpPr txBox="1"/>
          <p:nvPr/>
        </p:nvSpPr>
        <p:spPr>
          <a:xfrm>
            <a:off x="2597150" y="2584473"/>
            <a:ext cx="14859000" cy="6064674"/>
          </a:xfrm>
          <a:prstGeom prst="rect">
            <a:avLst/>
          </a:prstGeom>
          <a:noFill/>
        </p:spPr>
        <p:txBody>
          <a:bodyPr wrap="square" rtlCol="0">
            <a:spAutoFit/>
          </a:bodyPr>
          <a:lstStyle/>
          <a:p>
            <a:pPr marL="571500" indent="-571500">
              <a:lnSpc>
                <a:spcPct val="150000"/>
              </a:lnSpc>
              <a:buFont typeface="Wingdings" panose="05000000000000000000" pitchFamily="2" charset="2"/>
              <a:buChar char="ü"/>
            </a:pPr>
            <a:r>
              <a:rPr lang="en-US" sz="4400" b="1" dirty="0">
                <a:latin typeface="Times New Roman" panose="02020603050405020304" pitchFamily="18" charset="0"/>
                <a:cs typeface="Times New Roman" panose="02020603050405020304" pitchFamily="18" charset="0"/>
              </a:rPr>
              <a:t>In conclusion, optimizing the maximum number of non-overlapping  substrings is a complex yet rewarding endeavor.</a:t>
            </a:r>
          </a:p>
          <a:p>
            <a:pPr marL="571500" indent="-571500">
              <a:lnSpc>
                <a:spcPct val="150000"/>
              </a:lnSpc>
              <a:buFont typeface="Wingdings" panose="05000000000000000000" pitchFamily="2" charset="2"/>
              <a:buChar char="ü"/>
            </a:pPr>
            <a:r>
              <a:rPr lang="en-US" sz="4400" b="1" dirty="0">
                <a:latin typeface="Times New Roman" panose="02020603050405020304" pitchFamily="18" charset="0"/>
                <a:cs typeface="Times New Roman" panose="02020603050405020304" pitchFamily="18" charset="0"/>
              </a:rPr>
              <a:t> By employing various  strategies and understanding their implications, we can signiﬁcantly  enhance performance in relevant applications.</a:t>
            </a:r>
            <a:endParaRPr lang="en-IN" sz="44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3FB66-AFB6-0C37-B4A6-2BDFB7B442D2}"/>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B2A3D708-9CCB-F74F-FFB2-1B545DB18F34}"/>
              </a:ext>
            </a:extLst>
          </p:cNvPr>
          <p:cNvSpPr>
            <a:spLocks noGrp="1"/>
          </p:cNvSpPr>
          <p:nvPr>
            <p:ph type="body" idx="1"/>
          </p:nvPr>
        </p:nvSpPr>
        <p:spPr/>
        <p:txBody>
          <a:bodyPr/>
          <a:lstStyle/>
          <a:p>
            <a:endParaRPr lang="en-IN" dirty="0"/>
          </a:p>
        </p:txBody>
      </p:sp>
      <p:pic>
        <p:nvPicPr>
          <p:cNvPr id="4" name="object 2">
            <a:extLst>
              <a:ext uri="{FF2B5EF4-FFF2-40B4-BE49-F238E27FC236}">
                <a16:creationId xmlns:a16="http://schemas.microsoft.com/office/drawing/2014/main" id="{F0B16307-0009-653D-8407-925F2ED18BD5}"/>
              </a:ext>
            </a:extLst>
          </p:cNvPr>
          <p:cNvPicPr/>
          <p:nvPr/>
        </p:nvPicPr>
        <p:blipFill>
          <a:blip r:embed="rId2" cstate="print"/>
          <a:stretch>
            <a:fillRect/>
          </a:stretch>
        </p:blipFill>
        <p:spPr>
          <a:xfrm>
            <a:off x="-18301" y="0"/>
            <a:ext cx="18337299" cy="10407651"/>
          </a:xfrm>
          <a:prstGeom prst="rect">
            <a:avLst/>
          </a:prstGeom>
        </p:spPr>
      </p:pic>
      <p:sp>
        <p:nvSpPr>
          <p:cNvPr id="5" name="TextBox 4">
            <a:extLst>
              <a:ext uri="{FF2B5EF4-FFF2-40B4-BE49-F238E27FC236}">
                <a16:creationId xmlns:a16="http://schemas.microsoft.com/office/drawing/2014/main" id="{BB933E29-9881-8EFA-827A-B85009B21DDE}"/>
              </a:ext>
            </a:extLst>
          </p:cNvPr>
          <p:cNvSpPr txBox="1"/>
          <p:nvPr/>
        </p:nvSpPr>
        <p:spPr>
          <a:xfrm>
            <a:off x="6864350" y="427149"/>
            <a:ext cx="6858000" cy="830997"/>
          </a:xfrm>
          <a:prstGeom prst="rect">
            <a:avLst/>
          </a:prstGeom>
          <a:noFill/>
        </p:spPr>
        <p:txBody>
          <a:bodyPr wrap="square" rtlCol="0">
            <a:spAutoFit/>
          </a:bodyPr>
          <a:lstStyle/>
          <a:p>
            <a:r>
              <a:rPr lang="en-IN" sz="4800" b="1" dirty="0">
                <a:solidFill>
                  <a:schemeClr val="bg2">
                    <a:lumMod val="25000"/>
                  </a:schemeClr>
                </a:solidFill>
                <a:latin typeface="Times New Roman" panose="02020603050405020304" pitchFamily="18" charset="0"/>
                <a:cs typeface="Times New Roman" panose="02020603050405020304" pitchFamily="18" charset="0"/>
              </a:rPr>
              <a:t>REFERENCES</a:t>
            </a:r>
          </a:p>
        </p:txBody>
      </p:sp>
      <p:sp>
        <p:nvSpPr>
          <p:cNvPr id="6" name="TextBox 5">
            <a:extLst>
              <a:ext uri="{FF2B5EF4-FFF2-40B4-BE49-F238E27FC236}">
                <a16:creationId xmlns:a16="http://schemas.microsoft.com/office/drawing/2014/main" id="{CDBF0640-9A16-F00A-CF5B-9590C2CF4D0F}"/>
              </a:ext>
            </a:extLst>
          </p:cNvPr>
          <p:cNvSpPr txBox="1"/>
          <p:nvPr/>
        </p:nvSpPr>
        <p:spPr>
          <a:xfrm>
            <a:off x="768350" y="1568450"/>
            <a:ext cx="17068800" cy="8232703"/>
          </a:xfrm>
          <a:prstGeom prst="rect">
            <a:avLst/>
          </a:prstGeom>
          <a:noFill/>
        </p:spPr>
        <p:txBody>
          <a:bodyPr wrap="square" rtlCol="0">
            <a:spAutoFit/>
          </a:bodyPr>
          <a:lstStyle/>
          <a:p>
            <a:pPr marL="342900" lvl="0" indent="-342900" algn="just">
              <a:lnSpc>
                <a:spcPct val="115000"/>
              </a:lnSpc>
              <a:spcAft>
                <a:spcPts val="800"/>
              </a:spcAft>
              <a:buFont typeface="+mj-lt"/>
              <a:buAutoNum type="arabicPeriod"/>
              <a:tabLst>
                <a:tab pos="457200" algn="l"/>
              </a:tabLst>
            </a:pPr>
            <a:r>
              <a:rPr lang="en-IN" sz="4000" b="1" kern="100" dirty="0">
                <a:effectLst/>
                <a:latin typeface="Times New Roman" panose="02020603050405020304" pitchFamily="18" charset="0"/>
                <a:ea typeface="Calibri" panose="020F0502020204030204" pitchFamily="34" charset="0"/>
                <a:cs typeface="Times New Roman" panose="02020603050405020304" pitchFamily="18" charset="0"/>
              </a:rPr>
              <a:t>G. Gallo, M.D. </a:t>
            </a:r>
            <a:r>
              <a:rPr lang="en-IN" sz="4000" b="1" kern="100" dirty="0" err="1">
                <a:effectLst/>
                <a:latin typeface="Times New Roman" panose="02020603050405020304" pitchFamily="18" charset="0"/>
                <a:ea typeface="Calibri" panose="020F0502020204030204" pitchFamily="34" charset="0"/>
                <a:cs typeface="Times New Roman" panose="02020603050405020304" pitchFamily="18" charset="0"/>
              </a:rPr>
              <a:t>Grigoriadis</a:t>
            </a:r>
            <a:r>
              <a:rPr lang="en-IN" sz="4000" b="1" kern="100" dirty="0">
                <a:effectLst/>
                <a:latin typeface="Times New Roman" panose="02020603050405020304" pitchFamily="18" charset="0"/>
                <a:ea typeface="Calibri" panose="020F0502020204030204" pitchFamily="34" charset="0"/>
                <a:cs typeface="Times New Roman" panose="02020603050405020304" pitchFamily="18" charset="0"/>
              </a:rPr>
              <a:t>, R.E. </a:t>
            </a:r>
            <a:r>
              <a:rPr lang="en-IN" sz="4000" b="1" kern="100" dirty="0" err="1">
                <a:effectLst/>
                <a:latin typeface="Times New Roman" panose="02020603050405020304" pitchFamily="18" charset="0"/>
                <a:ea typeface="Calibri" panose="020F0502020204030204" pitchFamily="34" charset="0"/>
                <a:cs typeface="Times New Roman" panose="02020603050405020304" pitchFamily="18" charset="0"/>
              </a:rPr>
              <a:t>Tarjan</a:t>
            </a:r>
            <a:r>
              <a:rPr lang="en-IN" sz="4000" b="1" kern="100" dirty="0">
                <a:effectLst/>
                <a:latin typeface="Times New Roman" panose="02020603050405020304" pitchFamily="18" charset="0"/>
                <a:ea typeface="Calibri" panose="020F0502020204030204" pitchFamily="34" charset="0"/>
                <a:cs typeface="Times New Roman" panose="02020603050405020304" pitchFamily="18" charset="0"/>
              </a:rPr>
              <a:t>. (1989). </a:t>
            </a:r>
            <a:r>
              <a:rPr lang="en-IN" sz="4000" b="1" i="1" kern="100" dirty="0">
                <a:effectLst/>
                <a:latin typeface="Times New Roman" panose="02020603050405020304" pitchFamily="18" charset="0"/>
                <a:ea typeface="Calibri" panose="020F0502020204030204" pitchFamily="34" charset="0"/>
                <a:cs typeface="Times New Roman" panose="02020603050405020304" pitchFamily="18" charset="0"/>
              </a:rPr>
              <a:t>A Fast Parametric Maximum Flow Algorithm and Applications</a:t>
            </a:r>
            <a:r>
              <a:rPr lang="en-IN" sz="4000" b="1" kern="100" dirty="0">
                <a:effectLst/>
                <a:latin typeface="Times New Roman" panose="02020603050405020304" pitchFamily="18" charset="0"/>
                <a:ea typeface="Calibri" panose="020F0502020204030204" pitchFamily="34" charset="0"/>
                <a:cs typeface="Times New Roman" panose="02020603050405020304" pitchFamily="18" charset="0"/>
              </a:rPr>
              <a:t>. SIAM Journal on Computing, 18(1), 30-55. DOI: 10.1137/0218002</a:t>
            </a:r>
          </a:p>
          <a:p>
            <a:pPr marL="342900" lvl="0" indent="-342900" algn="just">
              <a:lnSpc>
                <a:spcPct val="115000"/>
              </a:lnSpc>
              <a:spcAft>
                <a:spcPts val="800"/>
              </a:spcAft>
              <a:buFont typeface="+mj-lt"/>
              <a:buAutoNum type="arabicPeriod"/>
              <a:tabLst>
                <a:tab pos="457200" algn="l"/>
              </a:tabLst>
            </a:pPr>
            <a:r>
              <a:rPr lang="en-IN" sz="4000" b="1" kern="100" dirty="0" err="1">
                <a:effectLst/>
                <a:latin typeface="Times New Roman" panose="02020603050405020304" pitchFamily="18" charset="0"/>
                <a:ea typeface="Calibri" panose="020F0502020204030204" pitchFamily="34" charset="0"/>
                <a:cs typeface="Times New Roman" panose="02020603050405020304" pitchFamily="18" charset="0"/>
              </a:rPr>
              <a:t>Cormen</a:t>
            </a:r>
            <a:r>
              <a:rPr lang="en-IN" sz="4000" b="1" kern="100" dirty="0">
                <a:effectLst/>
                <a:latin typeface="Times New Roman" panose="02020603050405020304" pitchFamily="18" charset="0"/>
                <a:ea typeface="Calibri" panose="020F0502020204030204" pitchFamily="34" charset="0"/>
                <a:cs typeface="Times New Roman" panose="02020603050405020304" pitchFamily="18" charset="0"/>
              </a:rPr>
              <a:t>, T. H., </a:t>
            </a:r>
            <a:r>
              <a:rPr lang="en-IN" sz="4000" b="1" kern="100" dirty="0" err="1">
                <a:effectLst/>
                <a:latin typeface="Times New Roman" panose="02020603050405020304" pitchFamily="18" charset="0"/>
                <a:ea typeface="Calibri" panose="020F0502020204030204" pitchFamily="34" charset="0"/>
                <a:cs typeface="Times New Roman" panose="02020603050405020304" pitchFamily="18" charset="0"/>
              </a:rPr>
              <a:t>Leiserson</a:t>
            </a:r>
            <a:r>
              <a:rPr lang="en-IN" sz="4000" b="1" kern="100" dirty="0">
                <a:effectLst/>
                <a:latin typeface="Times New Roman" panose="02020603050405020304" pitchFamily="18" charset="0"/>
                <a:ea typeface="Calibri" panose="020F0502020204030204" pitchFamily="34" charset="0"/>
                <a:cs typeface="Times New Roman" panose="02020603050405020304" pitchFamily="18" charset="0"/>
              </a:rPr>
              <a:t>, C. E., Rivest, R. L., &amp; Stein, C. (2009). </a:t>
            </a:r>
            <a:r>
              <a:rPr lang="en-IN" sz="4000" b="1" i="1" kern="100" dirty="0">
                <a:effectLst/>
                <a:latin typeface="Times New Roman" panose="02020603050405020304" pitchFamily="18" charset="0"/>
                <a:ea typeface="Calibri" panose="020F0502020204030204" pitchFamily="34" charset="0"/>
                <a:cs typeface="Times New Roman" panose="02020603050405020304" pitchFamily="18" charset="0"/>
              </a:rPr>
              <a:t>Introduction to Algorithms</a:t>
            </a:r>
            <a:r>
              <a:rPr lang="en-IN" sz="4000" b="1" kern="100" dirty="0">
                <a:effectLst/>
                <a:latin typeface="Times New Roman" panose="02020603050405020304" pitchFamily="18" charset="0"/>
                <a:ea typeface="Calibri" panose="020F0502020204030204" pitchFamily="34" charset="0"/>
                <a:cs typeface="Times New Roman" panose="02020603050405020304" pitchFamily="18" charset="0"/>
              </a:rPr>
              <a:t> (3rd ed.). MIT Press.</a:t>
            </a:r>
          </a:p>
          <a:p>
            <a:pPr marL="342900" lvl="0" indent="-342900" algn="just">
              <a:lnSpc>
                <a:spcPct val="115000"/>
              </a:lnSpc>
              <a:spcAft>
                <a:spcPts val="800"/>
              </a:spcAft>
              <a:buFont typeface="+mj-lt"/>
              <a:buAutoNum type="arabicPeriod"/>
              <a:tabLst>
                <a:tab pos="457200" algn="l"/>
              </a:tabLst>
            </a:pPr>
            <a:r>
              <a:rPr lang="en-IN" sz="4000" b="1" kern="100" dirty="0" err="1">
                <a:effectLst/>
                <a:latin typeface="Times New Roman" panose="02020603050405020304" pitchFamily="18" charset="0"/>
                <a:ea typeface="Calibri" panose="020F0502020204030204" pitchFamily="34" charset="0"/>
                <a:cs typeface="Times New Roman" panose="02020603050405020304" pitchFamily="18" charset="0"/>
              </a:rPr>
              <a:t>Tarjan</a:t>
            </a:r>
            <a:r>
              <a:rPr lang="en-IN" sz="4000" b="1" kern="100" dirty="0">
                <a:effectLst/>
                <a:latin typeface="Times New Roman" panose="02020603050405020304" pitchFamily="18" charset="0"/>
                <a:ea typeface="Calibri" panose="020F0502020204030204" pitchFamily="34" charset="0"/>
                <a:cs typeface="Times New Roman" panose="02020603050405020304" pitchFamily="18" charset="0"/>
              </a:rPr>
              <a:t>, R. E. (1972). </a:t>
            </a:r>
            <a:r>
              <a:rPr lang="en-IN" sz="4000" b="1" i="1" kern="100" dirty="0">
                <a:effectLst/>
                <a:latin typeface="Times New Roman" panose="02020603050405020304" pitchFamily="18" charset="0"/>
                <a:ea typeface="Calibri" panose="020F0502020204030204" pitchFamily="34" charset="0"/>
                <a:cs typeface="Times New Roman" panose="02020603050405020304" pitchFamily="18" charset="0"/>
              </a:rPr>
              <a:t>Depth-First Search and Linear Graph Algorithms</a:t>
            </a:r>
            <a:r>
              <a:rPr lang="en-IN" sz="4000" b="1" kern="100" dirty="0">
                <a:effectLst/>
                <a:latin typeface="Times New Roman" panose="02020603050405020304" pitchFamily="18" charset="0"/>
                <a:ea typeface="Calibri" panose="020F0502020204030204" pitchFamily="34" charset="0"/>
                <a:cs typeface="Times New Roman" panose="02020603050405020304" pitchFamily="18" charset="0"/>
              </a:rPr>
              <a:t>. SIAM Journal on Computing, 1(2), 146–160. DOI: 10.1137/0201010</a:t>
            </a:r>
          </a:p>
          <a:p>
            <a:pPr marL="342900" lvl="0" indent="-342900" algn="just">
              <a:lnSpc>
                <a:spcPct val="115000"/>
              </a:lnSpc>
              <a:spcAft>
                <a:spcPts val="800"/>
              </a:spcAft>
              <a:buFont typeface="+mj-lt"/>
              <a:buAutoNum type="arabicPeriod"/>
              <a:tabLst>
                <a:tab pos="457200" algn="l"/>
              </a:tabLst>
            </a:pPr>
            <a:r>
              <a:rPr lang="en-IN" sz="4000" b="1" kern="100" dirty="0" err="1">
                <a:effectLst/>
                <a:latin typeface="Times New Roman" panose="02020603050405020304" pitchFamily="18" charset="0"/>
                <a:ea typeface="Calibri" panose="020F0502020204030204" pitchFamily="34" charset="0"/>
                <a:cs typeface="Times New Roman" panose="02020603050405020304" pitchFamily="18" charset="0"/>
              </a:rPr>
              <a:t>Gusfield</a:t>
            </a:r>
            <a:r>
              <a:rPr lang="en-IN" sz="4000" b="1" kern="100" dirty="0">
                <a:effectLst/>
                <a:latin typeface="Times New Roman" panose="02020603050405020304" pitchFamily="18" charset="0"/>
                <a:ea typeface="Calibri" panose="020F0502020204030204" pitchFamily="34" charset="0"/>
                <a:cs typeface="Times New Roman" panose="02020603050405020304" pitchFamily="18" charset="0"/>
              </a:rPr>
              <a:t>, D. (1997). </a:t>
            </a:r>
            <a:r>
              <a:rPr lang="en-IN" sz="4000" b="1" i="1" kern="100" dirty="0">
                <a:effectLst/>
                <a:latin typeface="Times New Roman" panose="02020603050405020304" pitchFamily="18" charset="0"/>
                <a:ea typeface="Calibri" panose="020F0502020204030204" pitchFamily="34" charset="0"/>
                <a:cs typeface="Times New Roman" panose="02020603050405020304" pitchFamily="18" charset="0"/>
              </a:rPr>
              <a:t>Algorithms on Strings, Trees, and Sequences: Computer Science and Computational Biology</a:t>
            </a:r>
            <a:r>
              <a:rPr lang="en-IN" sz="4000" b="1" kern="100" dirty="0">
                <a:effectLst/>
                <a:latin typeface="Times New Roman" panose="02020603050405020304" pitchFamily="18" charset="0"/>
                <a:ea typeface="Calibri" panose="020F0502020204030204" pitchFamily="34" charset="0"/>
                <a:cs typeface="Times New Roman" panose="02020603050405020304" pitchFamily="18" charset="0"/>
              </a:rPr>
              <a:t>. Cambridge University Press.</a:t>
            </a:r>
          </a:p>
          <a:p>
            <a:pPr marL="342900" lvl="0" indent="-342900" algn="just">
              <a:lnSpc>
                <a:spcPct val="115000"/>
              </a:lnSpc>
              <a:spcAft>
                <a:spcPts val="800"/>
              </a:spcAft>
              <a:buFont typeface="+mj-lt"/>
              <a:buAutoNum type="arabicPeriod"/>
              <a:tabLst>
                <a:tab pos="457200" algn="l"/>
              </a:tabLst>
            </a:pPr>
            <a:r>
              <a:rPr lang="en-IN" sz="4000" b="1" kern="100" dirty="0">
                <a:effectLst/>
                <a:latin typeface="Times New Roman" panose="02020603050405020304" pitchFamily="18" charset="0"/>
                <a:ea typeface="Calibri" panose="020F0502020204030204" pitchFamily="34" charset="0"/>
                <a:cs typeface="Times New Roman" panose="02020603050405020304" pitchFamily="18" charset="0"/>
              </a:rPr>
              <a:t>Knuth, D. E., Morris, J. H., &amp; Pratt, V. R. (1977). </a:t>
            </a:r>
            <a:r>
              <a:rPr lang="en-IN" sz="4000" b="1" i="1" kern="100" dirty="0">
                <a:effectLst/>
                <a:latin typeface="Times New Roman" panose="02020603050405020304" pitchFamily="18" charset="0"/>
                <a:ea typeface="Calibri" panose="020F0502020204030204" pitchFamily="34" charset="0"/>
                <a:cs typeface="Times New Roman" panose="02020603050405020304" pitchFamily="18" charset="0"/>
              </a:rPr>
              <a:t>Fast Pattern Matching in Strings</a:t>
            </a:r>
            <a:r>
              <a:rPr lang="en-IN" sz="4000" b="1" kern="100" dirty="0">
                <a:effectLst/>
                <a:latin typeface="Times New Roman" panose="02020603050405020304" pitchFamily="18" charset="0"/>
                <a:ea typeface="Calibri" panose="020F0502020204030204" pitchFamily="34" charset="0"/>
                <a:cs typeface="Times New Roman" panose="02020603050405020304" pitchFamily="18" charset="0"/>
              </a:rPr>
              <a:t>. SIAM Journal on Computing, 6(2), 323–350. DOI: 10.1137/0206024</a:t>
            </a:r>
          </a:p>
        </p:txBody>
      </p:sp>
    </p:spTree>
    <p:extLst>
      <p:ext uri="{BB962C8B-B14F-4D97-AF65-F5344CB8AC3E}">
        <p14:creationId xmlns:p14="http://schemas.microsoft.com/office/powerpoint/2010/main" val="2770725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454624" y="978358"/>
            <a:ext cx="7391451" cy="3271408"/>
          </a:xfrm>
          <a:prstGeom prst="rect">
            <a:avLst/>
          </a:prstGeom>
        </p:spPr>
        <p:txBody>
          <a:bodyPr vert="horz" wrap="square" lIns="0" tIns="1045210" rIns="0" bIns="0" rtlCol="0">
            <a:spAutoFit/>
          </a:bodyPr>
          <a:lstStyle/>
          <a:p>
            <a:pPr algn="ctr">
              <a:lnSpc>
                <a:spcPct val="100000"/>
              </a:lnSpc>
              <a:spcBef>
                <a:spcPts val="8230"/>
              </a:spcBef>
            </a:pPr>
            <a:endParaRPr spc="875" dirty="0"/>
          </a:p>
        </p:txBody>
      </p:sp>
      <p:sp>
        <p:nvSpPr>
          <p:cNvPr id="4" name="object 4"/>
          <p:cNvSpPr txBox="1"/>
          <p:nvPr/>
        </p:nvSpPr>
        <p:spPr>
          <a:xfrm>
            <a:off x="7154058" y="5218459"/>
            <a:ext cx="3978910" cy="423193"/>
          </a:xfrm>
          <a:prstGeom prst="rect">
            <a:avLst/>
          </a:prstGeom>
        </p:spPr>
        <p:txBody>
          <a:bodyPr vert="horz" wrap="square" lIns="0" tIns="12700" rIns="0" bIns="0" rtlCol="0">
            <a:spAutoFit/>
          </a:bodyPr>
          <a:lstStyle/>
          <a:p>
            <a:pPr algn="ctr">
              <a:lnSpc>
                <a:spcPts val="3229"/>
              </a:lnSpc>
              <a:spcBef>
                <a:spcPts val="100"/>
              </a:spcBef>
            </a:pPr>
            <a:endParaRPr sz="2700" dirty="0">
              <a:latin typeface="Verdana"/>
              <a:cs typeface="Verdana"/>
            </a:endParaRPr>
          </a:p>
        </p:txBody>
      </p:sp>
      <p:pic>
        <p:nvPicPr>
          <p:cNvPr id="14" name="object 2">
            <a:extLst>
              <a:ext uri="{FF2B5EF4-FFF2-40B4-BE49-F238E27FC236}">
                <a16:creationId xmlns:a16="http://schemas.microsoft.com/office/drawing/2014/main" id="{5EB6BB5F-DC3A-9F78-802A-B88055609774}"/>
              </a:ext>
            </a:extLst>
          </p:cNvPr>
          <p:cNvPicPr/>
          <p:nvPr/>
        </p:nvPicPr>
        <p:blipFill>
          <a:blip r:embed="rId2" cstate="print"/>
          <a:stretch>
            <a:fillRect/>
          </a:stretch>
        </p:blipFill>
        <p:spPr>
          <a:xfrm>
            <a:off x="38446" y="0"/>
            <a:ext cx="18288000" cy="10287000"/>
          </a:xfrm>
          <a:prstGeom prst="rect">
            <a:avLst/>
          </a:prstGeom>
        </p:spPr>
      </p:pic>
      <p:sp>
        <p:nvSpPr>
          <p:cNvPr id="15" name="TextBox 14">
            <a:extLst>
              <a:ext uri="{FF2B5EF4-FFF2-40B4-BE49-F238E27FC236}">
                <a16:creationId xmlns:a16="http://schemas.microsoft.com/office/drawing/2014/main" id="{684ED15E-3EE0-9D5C-6C7D-139ED5E6A491}"/>
              </a:ext>
            </a:extLst>
          </p:cNvPr>
          <p:cNvSpPr txBox="1"/>
          <p:nvPr/>
        </p:nvSpPr>
        <p:spPr>
          <a:xfrm>
            <a:off x="2597150" y="4161967"/>
            <a:ext cx="13411200" cy="1446550"/>
          </a:xfrm>
          <a:prstGeom prst="rect">
            <a:avLst/>
          </a:prstGeom>
          <a:noFill/>
        </p:spPr>
        <p:txBody>
          <a:bodyPr wrap="square" rtlCol="0">
            <a:spAutoFit/>
          </a:bodyPr>
          <a:lstStyle/>
          <a:p>
            <a:pPr algn="ctr"/>
            <a:r>
              <a:rPr lang="en-IN" sz="8800" b="1" spc="875" dirty="0">
                <a:solidFill>
                  <a:schemeClr val="bg2">
                    <a:lumMod val="25000"/>
                  </a:schemeClr>
                </a:solidFill>
                <a:latin typeface="Times New Roman" panose="02020603050405020304" pitchFamily="18" charset="0"/>
                <a:cs typeface="Times New Roman" panose="02020603050405020304" pitchFamily="18" charset="0"/>
              </a:rPr>
              <a:t>THANK YOU</a:t>
            </a:r>
            <a:endParaRPr lang="en-IN" sz="8800" b="1" dirty="0">
              <a:solidFill>
                <a:schemeClr val="bg2">
                  <a:lumMod val="25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277EB-6832-CB00-A905-B7413A5C3E5E}"/>
              </a:ext>
            </a:extLst>
          </p:cNvPr>
          <p:cNvSpPr>
            <a:spLocks noGrp="1"/>
          </p:cNvSpPr>
          <p:nvPr>
            <p:ph type="title"/>
          </p:nvPr>
        </p:nvSpPr>
        <p:spPr>
          <a:xfrm>
            <a:off x="1149350" y="1797050"/>
            <a:ext cx="16002000" cy="7325082"/>
          </a:xfrm>
        </p:spPr>
        <p:txBody>
          <a:bodyPr/>
          <a:lstStyle/>
          <a:p>
            <a:pPr algn="just"/>
            <a:br>
              <a:rPr lang="en-US" sz="2800" dirty="0">
                <a:solidFill>
                  <a:schemeClr val="tx1"/>
                </a:solidFill>
                <a:latin typeface="Times New Roman" panose="02020603050405020304" pitchFamily="18" charset="0"/>
                <a:cs typeface="Times New Roman" panose="02020603050405020304" pitchFamily="18" charset="0"/>
              </a:rPr>
            </a:br>
            <a:r>
              <a:rPr lang="en-US" sz="3200" dirty="0">
                <a:solidFill>
                  <a:schemeClr val="tx1"/>
                </a:solidFill>
                <a:latin typeface="Times New Roman" panose="02020603050405020304" pitchFamily="18" charset="0"/>
                <a:cs typeface="Times New Roman" panose="02020603050405020304" pitchFamily="18" charset="0"/>
              </a:rPr>
              <a:t>Given a string s of lowercase letters, you need to find the maximum number of nonempty substrings of s that meet the following conditions: The substrings do not overlap, that is for any two substrings s[</a:t>
            </a:r>
            <a:r>
              <a:rPr lang="en-US" sz="3200" dirty="0" err="1">
                <a:solidFill>
                  <a:schemeClr val="tx1"/>
                </a:solidFill>
                <a:latin typeface="Times New Roman" panose="02020603050405020304" pitchFamily="18" charset="0"/>
                <a:cs typeface="Times New Roman" panose="02020603050405020304" pitchFamily="18" charset="0"/>
              </a:rPr>
              <a:t>i</a:t>
            </a:r>
            <a:r>
              <a:rPr lang="en-US" sz="3200" dirty="0">
                <a:solidFill>
                  <a:schemeClr val="tx1"/>
                </a:solidFill>
                <a:latin typeface="Times New Roman" panose="02020603050405020304" pitchFamily="18" charset="0"/>
                <a:cs typeface="Times New Roman" panose="02020603050405020304" pitchFamily="18" charset="0"/>
              </a:rPr>
              <a:t>..j] and s[</a:t>
            </a:r>
            <a:r>
              <a:rPr lang="en-US" sz="3200" dirty="0" err="1">
                <a:solidFill>
                  <a:schemeClr val="tx1"/>
                </a:solidFill>
                <a:latin typeface="Times New Roman" panose="02020603050405020304" pitchFamily="18" charset="0"/>
                <a:cs typeface="Times New Roman" panose="02020603050405020304" pitchFamily="18" charset="0"/>
              </a:rPr>
              <a:t>x..y</a:t>
            </a:r>
            <a:r>
              <a:rPr lang="en-US" sz="3200" dirty="0">
                <a:solidFill>
                  <a:schemeClr val="tx1"/>
                </a:solidFill>
                <a:latin typeface="Times New Roman" panose="02020603050405020304" pitchFamily="18" charset="0"/>
                <a:cs typeface="Times New Roman" panose="02020603050405020304" pitchFamily="18" charset="0"/>
              </a:rPr>
              <a:t>], either j &lt; x or </a:t>
            </a:r>
            <a:r>
              <a:rPr lang="en-US" sz="3200" dirty="0" err="1">
                <a:solidFill>
                  <a:schemeClr val="tx1"/>
                </a:solidFill>
                <a:latin typeface="Times New Roman" panose="02020603050405020304" pitchFamily="18" charset="0"/>
                <a:cs typeface="Times New Roman" panose="02020603050405020304" pitchFamily="18" charset="0"/>
              </a:rPr>
              <a:t>i</a:t>
            </a:r>
            <a:r>
              <a:rPr lang="en-US" sz="3200" dirty="0">
                <a:solidFill>
                  <a:schemeClr val="tx1"/>
                </a:solidFill>
                <a:latin typeface="Times New Roman" panose="02020603050405020304" pitchFamily="18" charset="0"/>
                <a:cs typeface="Times New Roman" panose="02020603050405020304" pitchFamily="18" charset="0"/>
              </a:rPr>
              <a:t> &gt; y is true. A substring that contains a certain character c must also contain all occurrences of c. Find the maximum number of substrings that meet the above conditions. If there are multiple solutions with the same number of substrings, return the one with minimum total length. It can be shown that there exists a unique solution of minimum total length. Notice that you can return the substrings in any order. </a:t>
            </a:r>
            <a:br>
              <a:rPr lang="en-US" sz="3200" dirty="0">
                <a:solidFill>
                  <a:schemeClr val="tx1"/>
                </a:solidFill>
                <a:latin typeface="Times New Roman" panose="02020603050405020304" pitchFamily="18" charset="0"/>
                <a:cs typeface="Times New Roman" panose="02020603050405020304" pitchFamily="18" charset="0"/>
              </a:rPr>
            </a:br>
            <a:r>
              <a:rPr lang="en-US" sz="3200" b="1" dirty="0">
                <a:solidFill>
                  <a:schemeClr val="tx1"/>
                </a:solidFill>
                <a:latin typeface="Times New Roman" panose="02020603050405020304" pitchFamily="18" charset="0"/>
                <a:cs typeface="Times New Roman" panose="02020603050405020304" pitchFamily="18" charset="0"/>
              </a:rPr>
              <a:t>Example 1: </a:t>
            </a:r>
            <a:r>
              <a:rPr lang="en-US" sz="3200" dirty="0">
                <a:solidFill>
                  <a:schemeClr val="tx1"/>
                </a:solidFill>
                <a:latin typeface="Times New Roman" panose="02020603050405020304" pitchFamily="18" charset="0"/>
                <a:cs typeface="Times New Roman" panose="02020603050405020304" pitchFamily="18" charset="0"/>
              </a:rPr>
              <a:t>Input: s = "</a:t>
            </a:r>
            <a:r>
              <a:rPr lang="en-US" sz="3200" dirty="0" err="1">
                <a:solidFill>
                  <a:schemeClr val="tx1"/>
                </a:solidFill>
                <a:latin typeface="Times New Roman" panose="02020603050405020304" pitchFamily="18" charset="0"/>
                <a:cs typeface="Times New Roman" panose="02020603050405020304" pitchFamily="18" charset="0"/>
              </a:rPr>
              <a:t>adefaddaccc</a:t>
            </a:r>
            <a:r>
              <a:rPr lang="en-US" sz="3200" dirty="0">
                <a:solidFill>
                  <a:schemeClr val="tx1"/>
                </a:solidFill>
                <a:latin typeface="Times New Roman" panose="02020603050405020304" pitchFamily="18" charset="0"/>
                <a:cs typeface="Times New Roman" panose="02020603050405020304" pitchFamily="18" charset="0"/>
              </a:rPr>
              <a:t>" </a:t>
            </a:r>
            <a:r>
              <a:rPr lang="en-US" sz="3200" b="1" dirty="0">
                <a:solidFill>
                  <a:schemeClr val="tx1"/>
                </a:solidFill>
                <a:latin typeface="Times New Roman" panose="02020603050405020304" pitchFamily="18" charset="0"/>
                <a:cs typeface="Times New Roman" panose="02020603050405020304" pitchFamily="18" charset="0"/>
              </a:rPr>
              <a:t>Output:</a:t>
            </a:r>
            <a:r>
              <a:rPr lang="en-US" sz="3200" dirty="0">
                <a:solidFill>
                  <a:schemeClr val="tx1"/>
                </a:solidFill>
                <a:latin typeface="Times New Roman" panose="02020603050405020304" pitchFamily="18" charset="0"/>
                <a:cs typeface="Times New Roman" panose="02020603050405020304" pitchFamily="18" charset="0"/>
              </a:rPr>
              <a:t> ["</a:t>
            </a:r>
            <a:r>
              <a:rPr lang="en-US" sz="3200" dirty="0" err="1">
                <a:solidFill>
                  <a:schemeClr val="tx1"/>
                </a:solidFill>
                <a:latin typeface="Times New Roman" panose="02020603050405020304" pitchFamily="18" charset="0"/>
                <a:cs typeface="Times New Roman" panose="02020603050405020304" pitchFamily="18" charset="0"/>
              </a:rPr>
              <a:t>e","f","ccc</a:t>
            </a:r>
            <a:r>
              <a:rPr lang="en-US" sz="3200" dirty="0">
                <a:solidFill>
                  <a:schemeClr val="tx1"/>
                </a:solidFill>
                <a:latin typeface="Times New Roman" panose="02020603050405020304" pitchFamily="18" charset="0"/>
                <a:cs typeface="Times New Roman" panose="02020603050405020304" pitchFamily="18" charset="0"/>
              </a:rPr>
              <a:t>"] </a:t>
            </a:r>
            <a:r>
              <a:rPr lang="en-US" sz="3200" b="1" dirty="0">
                <a:solidFill>
                  <a:schemeClr val="tx1"/>
                </a:solidFill>
                <a:latin typeface="Times New Roman" panose="02020603050405020304" pitchFamily="18" charset="0"/>
                <a:cs typeface="Times New Roman" panose="02020603050405020304" pitchFamily="18" charset="0"/>
              </a:rPr>
              <a:t>Explanation:</a:t>
            </a:r>
            <a:r>
              <a:rPr lang="en-US" sz="3200" dirty="0">
                <a:solidFill>
                  <a:schemeClr val="tx1"/>
                </a:solidFill>
                <a:latin typeface="Times New Roman" panose="02020603050405020304" pitchFamily="18" charset="0"/>
                <a:cs typeface="Times New Roman" panose="02020603050405020304" pitchFamily="18" charset="0"/>
              </a:rPr>
              <a:t> The following are all the possible substrings that meet the conditions: ["</a:t>
            </a:r>
            <a:r>
              <a:rPr lang="en-US" sz="3200" dirty="0" err="1">
                <a:solidFill>
                  <a:schemeClr val="tx1"/>
                </a:solidFill>
                <a:latin typeface="Times New Roman" panose="02020603050405020304" pitchFamily="18" charset="0"/>
                <a:cs typeface="Times New Roman" panose="02020603050405020304" pitchFamily="18" charset="0"/>
              </a:rPr>
              <a:t>adefaddaccc</a:t>
            </a:r>
            <a:r>
              <a:rPr lang="en-US" sz="3200" dirty="0">
                <a:solidFill>
                  <a:schemeClr val="tx1"/>
                </a:solidFill>
                <a:latin typeface="Times New Roman" panose="02020603050405020304" pitchFamily="18" charset="0"/>
                <a:cs typeface="Times New Roman" panose="02020603050405020304" pitchFamily="18" charset="0"/>
              </a:rPr>
              <a:t>" "</a:t>
            </a:r>
            <a:r>
              <a:rPr lang="en-US" sz="3200" dirty="0" err="1">
                <a:solidFill>
                  <a:schemeClr val="tx1"/>
                </a:solidFill>
                <a:latin typeface="Times New Roman" panose="02020603050405020304" pitchFamily="18" charset="0"/>
                <a:cs typeface="Times New Roman" panose="02020603050405020304" pitchFamily="18" charset="0"/>
              </a:rPr>
              <a:t>adefadda</a:t>
            </a:r>
            <a:r>
              <a:rPr lang="en-US" sz="3200" dirty="0">
                <a:solidFill>
                  <a:schemeClr val="tx1"/>
                </a:solidFill>
                <a:latin typeface="Times New Roman" panose="02020603050405020304" pitchFamily="18" charset="0"/>
                <a:cs typeface="Times New Roman" panose="02020603050405020304" pitchFamily="18" charset="0"/>
              </a:rPr>
              <a:t>", "</a:t>
            </a:r>
            <a:r>
              <a:rPr lang="en-US" sz="3200" dirty="0" err="1">
                <a:solidFill>
                  <a:schemeClr val="tx1"/>
                </a:solidFill>
                <a:latin typeface="Times New Roman" panose="02020603050405020304" pitchFamily="18" charset="0"/>
                <a:cs typeface="Times New Roman" panose="02020603050405020304" pitchFamily="18" charset="0"/>
              </a:rPr>
              <a:t>ef</a:t>
            </a:r>
            <a:r>
              <a:rPr lang="en-US" sz="3200" dirty="0">
                <a:solidFill>
                  <a:schemeClr val="tx1"/>
                </a:solidFill>
                <a:latin typeface="Times New Roman" panose="02020603050405020304" pitchFamily="18" charset="0"/>
                <a:cs typeface="Times New Roman" panose="02020603050405020304" pitchFamily="18" charset="0"/>
              </a:rPr>
              <a:t>", "e", "f", "ccc",] If we choose the first string, we cannot choose anything else and we'd get only 1. If we choose "</a:t>
            </a:r>
            <a:r>
              <a:rPr lang="en-US" sz="3200" dirty="0" err="1">
                <a:solidFill>
                  <a:schemeClr val="tx1"/>
                </a:solidFill>
                <a:latin typeface="Times New Roman" panose="02020603050405020304" pitchFamily="18" charset="0"/>
                <a:cs typeface="Times New Roman" panose="02020603050405020304" pitchFamily="18" charset="0"/>
              </a:rPr>
              <a:t>adefadda</a:t>
            </a:r>
            <a:r>
              <a:rPr lang="en-US" sz="3200" dirty="0">
                <a:solidFill>
                  <a:schemeClr val="tx1"/>
                </a:solidFill>
                <a:latin typeface="Times New Roman" panose="02020603050405020304" pitchFamily="18" charset="0"/>
                <a:cs typeface="Times New Roman" panose="02020603050405020304" pitchFamily="18" charset="0"/>
              </a:rPr>
              <a:t>", we are left with "ccc" which is the only one that doesn't overlap, thus obtaining 2 substrings. Notice also, that it's not optimal to choose "</a:t>
            </a:r>
            <a:r>
              <a:rPr lang="en-US" sz="3200" dirty="0" err="1">
                <a:solidFill>
                  <a:schemeClr val="tx1"/>
                </a:solidFill>
                <a:latin typeface="Times New Roman" panose="02020603050405020304" pitchFamily="18" charset="0"/>
                <a:cs typeface="Times New Roman" panose="02020603050405020304" pitchFamily="18" charset="0"/>
              </a:rPr>
              <a:t>ef</a:t>
            </a:r>
            <a:r>
              <a:rPr lang="en-US" sz="3200" dirty="0">
                <a:solidFill>
                  <a:schemeClr val="tx1"/>
                </a:solidFill>
                <a:latin typeface="Times New Roman" panose="02020603050405020304" pitchFamily="18" charset="0"/>
                <a:cs typeface="Times New Roman" panose="02020603050405020304" pitchFamily="18" charset="0"/>
              </a:rPr>
              <a:t>" since it can be split into two. Therefore, the optimal way is to choose ["</a:t>
            </a:r>
            <a:r>
              <a:rPr lang="en-US" sz="3200" dirty="0" err="1">
                <a:solidFill>
                  <a:schemeClr val="tx1"/>
                </a:solidFill>
                <a:latin typeface="Times New Roman" panose="02020603050405020304" pitchFamily="18" charset="0"/>
                <a:cs typeface="Times New Roman" panose="02020603050405020304" pitchFamily="18" charset="0"/>
              </a:rPr>
              <a:t>e","f","ccc</a:t>
            </a:r>
            <a:r>
              <a:rPr lang="en-US" sz="3200" dirty="0">
                <a:solidFill>
                  <a:schemeClr val="tx1"/>
                </a:solidFill>
                <a:latin typeface="Times New Roman" panose="02020603050405020304" pitchFamily="18" charset="0"/>
                <a:cs typeface="Times New Roman" panose="02020603050405020304" pitchFamily="18" charset="0"/>
              </a:rPr>
              <a:t>"] which gives us 3 substrings. No other solution of the same number of substrings exist. </a:t>
            </a:r>
            <a:endParaRPr lang="en-IN" sz="3200"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5FD6779-9909-ABCA-E998-4DD4FFCD4F97}"/>
              </a:ext>
            </a:extLst>
          </p:cNvPr>
          <p:cNvSpPr txBox="1"/>
          <p:nvPr/>
        </p:nvSpPr>
        <p:spPr>
          <a:xfrm>
            <a:off x="5721350" y="737453"/>
            <a:ext cx="7848600" cy="830997"/>
          </a:xfrm>
          <a:prstGeom prst="rect">
            <a:avLst/>
          </a:prstGeom>
          <a:noFill/>
        </p:spPr>
        <p:txBody>
          <a:bodyPr wrap="square" rtlCol="0">
            <a:spAutoFit/>
          </a:bodyPr>
          <a:lstStyle/>
          <a:p>
            <a:r>
              <a:rPr lang="en-US" sz="4800" b="1" dirty="0">
                <a:solidFill>
                  <a:schemeClr val="bg2">
                    <a:lumMod val="25000"/>
                  </a:schemeClr>
                </a:solidFill>
                <a:latin typeface="Times New Roman" panose="02020603050405020304" pitchFamily="18" charset="0"/>
                <a:cs typeface="Times New Roman" panose="02020603050405020304" pitchFamily="18" charset="0"/>
              </a:rPr>
              <a:t>PROBLEM STATEMENT</a:t>
            </a:r>
            <a:endParaRPr lang="en-IN" sz="4800" b="1" dirty="0">
              <a:solidFill>
                <a:schemeClr val="bg2">
                  <a:lumMod val="25000"/>
                </a:schemeClr>
              </a:solidFill>
            </a:endParaRPr>
          </a:p>
        </p:txBody>
      </p:sp>
    </p:spTree>
    <p:extLst>
      <p:ext uri="{BB962C8B-B14F-4D97-AF65-F5344CB8AC3E}">
        <p14:creationId xmlns:p14="http://schemas.microsoft.com/office/powerpoint/2010/main" val="3561445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000"/>
          </a:xfrm>
          <a:prstGeom prst="rect">
            <a:avLst/>
          </a:prstGeom>
        </p:spPr>
      </p:pic>
      <p:sp>
        <p:nvSpPr>
          <p:cNvPr id="5" name="object 5"/>
          <p:cNvSpPr txBox="1">
            <a:spLocks noGrp="1"/>
          </p:cNvSpPr>
          <p:nvPr>
            <p:ph type="title"/>
          </p:nvPr>
        </p:nvSpPr>
        <p:spPr>
          <a:xfrm>
            <a:off x="3892550" y="675502"/>
            <a:ext cx="11602757" cy="750847"/>
          </a:xfrm>
          <a:prstGeom prst="rect">
            <a:avLst/>
          </a:prstGeom>
        </p:spPr>
        <p:txBody>
          <a:bodyPr vert="horz" wrap="square" lIns="0" tIns="12065" rIns="0" bIns="0" rtlCol="0">
            <a:spAutoFit/>
          </a:bodyPr>
          <a:lstStyle/>
          <a:p>
            <a:pPr marL="12700">
              <a:lnSpc>
                <a:spcPct val="100000"/>
              </a:lnSpc>
              <a:spcBef>
                <a:spcPts val="95"/>
              </a:spcBef>
            </a:pPr>
            <a:r>
              <a:rPr lang="en-IN" sz="4800" b="1" spc="265" dirty="0">
                <a:solidFill>
                  <a:schemeClr val="bg2">
                    <a:lumMod val="25000"/>
                  </a:schemeClr>
                </a:solidFill>
                <a:latin typeface="Times New Roman" panose="02020603050405020304" pitchFamily="18" charset="0"/>
                <a:cs typeface="Times New Roman" panose="02020603050405020304" pitchFamily="18" charset="0"/>
              </a:rPr>
              <a:t>INTRODUCTION</a:t>
            </a:r>
            <a:r>
              <a:rPr lang="en-IN" sz="4800" b="1" spc="140" dirty="0">
                <a:solidFill>
                  <a:schemeClr val="bg2">
                    <a:lumMod val="25000"/>
                  </a:schemeClr>
                </a:solidFill>
                <a:latin typeface="Times New Roman" panose="02020603050405020304" pitchFamily="18" charset="0"/>
                <a:cs typeface="Times New Roman" panose="02020603050405020304" pitchFamily="18" charset="0"/>
              </a:rPr>
              <a:t> </a:t>
            </a:r>
            <a:r>
              <a:rPr lang="en-IN" sz="4800" b="1" spc="340" dirty="0">
                <a:solidFill>
                  <a:schemeClr val="bg2">
                    <a:lumMod val="25000"/>
                  </a:schemeClr>
                </a:solidFill>
                <a:latin typeface="Times New Roman" panose="02020603050405020304" pitchFamily="18" charset="0"/>
                <a:cs typeface="Times New Roman" panose="02020603050405020304" pitchFamily="18" charset="0"/>
              </a:rPr>
              <a:t>TO</a:t>
            </a:r>
            <a:r>
              <a:rPr lang="en-IN" sz="4800" b="1" spc="140" dirty="0">
                <a:solidFill>
                  <a:schemeClr val="bg2">
                    <a:lumMod val="25000"/>
                  </a:schemeClr>
                </a:solidFill>
                <a:latin typeface="Times New Roman" panose="02020603050405020304" pitchFamily="18" charset="0"/>
                <a:cs typeface="Times New Roman" panose="02020603050405020304" pitchFamily="18" charset="0"/>
              </a:rPr>
              <a:t> </a:t>
            </a:r>
            <a:r>
              <a:rPr lang="en-IN" sz="4800" b="1" spc="305" dirty="0">
                <a:solidFill>
                  <a:schemeClr val="bg2">
                    <a:lumMod val="25000"/>
                  </a:schemeClr>
                </a:solidFill>
                <a:latin typeface="Times New Roman" panose="02020603050405020304" pitchFamily="18" charset="0"/>
                <a:cs typeface="Times New Roman" panose="02020603050405020304" pitchFamily="18" charset="0"/>
              </a:rPr>
              <a:t>SUBSTRINGS</a:t>
            </a:r>
            <a:endParaRPr lang="en-IN" sz="4800" b="1"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23100768-2D50-9AF3-8AC6-51A7FF0F2DD1}"/>
              </a:ext>
            </a:extLst>
          </p:cNvPr>
          <p:cNvSpPr txBox="1"/>
          <p:nvPr/>
        </p:nvSpPr>
        <p:spPr>
          <a:xfrm>
            <a:off x="463550" y="2787651"/>
            <a:ext cx="11734800" cy="7390485"/>
          </a:xfrm>
          <a:prstGeom prst="rect">
            <a:avLst/>
          </a:prstGeom>
          <a:noFill/>
        </p:spPr>
        <p:txBody>
          <a:bodyPr wrap="square" rtlCol="0">
            <a:spAutoFit/>
          </a:bodyPr>
          <a:lstStyle/>
          <a:p>
            <a:pPr marL="457200" indent="-457200">
              <a:lnSpc>
                <a:spcPct val="150000"/>
              </a:lnSpc>
              <a:buFont typeface="Wingdings" panose="05000000000000000000" pitchFamily="2" charset="2"/>
              <a:buChar char="v"/>
            </a:pPr>
            <a:r>
              <a:rPr lang="en-US" sz="3200" b="1" dirty="0">
                <a:latin typeface="Times New Roman" panose="02020603050405020304" pitchFamily="18" charset="0"/>
                <a:cs typeface="Times New Roman" panose="02020603050405020304" pitchFamily="18" charset="0"/>
              </a:rPr>
              <a:t>The  Maximum Number of Non-Overlapping Substrings problem is about finding the most number of smaller parts (substrings) from a larger string. These smaller parts should not overlap or share any characters. The challenge is to pick as many of these substrings as possible without any of them having common characters. </a:t>
            </a:r>
          </a:p>
          <a:p>
            <a:pPr marL="457200" indent="-457200">
              <a:lnSpc>
                <a:spcPct val="150000"/>
              </a:lnSpc>
              <a:buFont typeface="Wingdings" panose="05000000000000000000" pitchFamily="2" charset="2"/>
              <a:buChar char="v"/>
            </a:pPr>
            <a:endParaRPr lang="en-US" sz="3200" b="1" dirty="0">
              <a:latin typeface="Times New Roman" panose="02020603050405020304" pitchFamily="18" charset="0"/>
              <a:cs typeface="Times New Roman" panose="02020603050405020304" pitchFamily="18" charset="0"/>
            </a:endParaRPr>
          </a:p>
          <a:p>
            <a:pPr marL="457200" indent="-457200">
              <a:lnSpc>
                <a:spcPct val="150000"/>
              </a:lnSpc>
              <a:buFont typeface="Wingdings" panose="05000000000000000000" pitchFamily="2" charset="2"/>
              <a:buChar char="v"/>
            </a:pPr>
            <a:r>
              <a:rPr lang="en-US" sz="3200" b="1" dirty="0">
                <a:latin typeface="Times New Roman" panose="02020603050405020304" pitchFamily="18" charset="0"/>
                <a:cs typeface="Times New Roman" panose="02020603050405020304" pitchFamily="18" charset="0"/>
              </a:rPr>
              <a:t>The goal is to break the string into as many separate pieces as possible, where each piece is distinct and doesn't interfere with the others.</a:t>
            </a:r>
            <a:endParaRPr lang="en-IN" sz="3200" b="1"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75CF860D-20C5-FC6C-B28A-5129AF2AD3DD}"/>
              </a:ext>
            </a:extLst>
          </p:cNvPr>
          <p:cNvPicPr>
            <a:picLocks noChangeAspect="1"/>
          </p:cNvPicPr>
          <p:nvPr/>
        </p:nvPicPr>
        <p:blipFill>
          <a:blip r:embed="rId3"/>
          <a:stretch>
            <a:fillRect/>
          </a:stretch>
        </p:blipFill>
        <p:spPr>
          <a:xfrm>
            <a:off x="12426950" y="2101850"/>
            <a:ext cx="4561192" cy="6696750"/>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2" y="3117"/>
            <a:ext cx="18288000" cy="10287000"/>
          </a:xfrm>
          <a:prstGeom prst="rect">
            <a:avLst/>
          </a:prstGeom>
        </p:spPr>
      </p:pic>
      <p:pic>
        <p:nvPicPr>
          <p:cNvPr id="3" name="object 3"/>
          <p:cNvPicPr/>
          <p:nvPr/>
        </p:nvPicPr>
        <p:blipFill>
          <a:blip r:embed="rId3" cstate="print"/>
          <a:stretch>
            <a:fillRect/>
          </a:stretch>
        </p:blipFill>
        <p:spPr>
          <a:xfrm>
            <a:off x="3905199" y="6448418"/>
            <a:ext cx="10477499" cy="3838575"/>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8" name="object 8"/>
          <p:cNvSpPr txBox="1">
            <a:spLocks noGrp="1"/>
          </p:cNvSpPr>
          <p:nvPr>
            <p:ph type="title"/>
          </p:nvPr>
        </p:nvSpPr>
        <p:spPr>
          <a:xfrm>
            <a:off x="4425950" y="813191"/>
            <a:ext cx="12497444" cy="750847"/>
          </a:xfrm>
          <a:prstGeom prst="rect">
            <a:avLst/>
          </a:prstGeom>
        </p:spPr>
        <p:txBody>
          <a:bodyPr vert="horz" wrap="square" lIns="0" tIns="12065" rIns="0" bIns="0" rtlCol="0">
            <a:spAutoFit/>
          </a:bodyPr>
          <a:lstStyle/>
          <a:p>
            <a:pPr marL="12700">
              <a:lnSpc>
                <a:spcPct val="100000"/>
              </a:lnSpc>
              <a:spcBef>
                <a:spcPts val="95"/>
              </a:spcBef>
            </a:pPr>
            <a:r>
              <a:rPr lang="en-IN" sz="4800" b="1" spc="295" dirty="0">
                <a:solidFill>
                  <a:schemeClr val="bg2">
                    <a:lumMod val="25000"/>
                  </a:schemeClr>
                </a:solidFill>
                <a:latin typeface="Times New Roman" panose="02020603050405020304" pitchFamily="18" charset="0"/>
                <a:cs typeface="Times New Roman" panose="02020603050405020304" pitchFamily="18" charset="0"/>
              </a:rPr>
              <a:t>UNDERSTANDING</a:t>
            </a:r>
            <a:r>
              <a:rPr lang="en-IN" sz="4800" b="1" spc="120" dirty="0">
                <a:solidFill>
                  <a:schemeClr val="bg2">
                    <a:lumMod val="25000"/>
                  </a:schemeClr>
                </a:solidFill>
                <a:latin typeface="Times New Roman" panose="02020603050405020304" pitchFamily="18" charset="0"/>
                <a:cs typeface="Times New Roman" panose="02020603050405020304" pitchFamily="18" charset="0"/>
              </a:rPr>
              <a:t> </a:t>
            </a:r>
            <a:r>
              <a:rPr lang="en-IN" sz="4800" b="1" spc="340" dirty="0">
                <a:solidFill>
                  <a:schemeClr val="bg2">
                    <a:lumMod val="25000"/>
                  </a:schemeClr>
                </a:solidFill>
                <a:latin typeface="Times New Roman" panose="02020603050405020304" pitchFamily="18" charset="0"/>
                <a:cs typeface="Times New Roman" panose="02020603050405020304" pitchFamily="18" charset="0"/>
              </a:rPr>
              <a:t>SUBSTRINGS</a:t>
            </a:r>
            <a:endParaRPr lang="en-IN" sz="4800" b="1"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832AD061-DB97-D4C3-FB1F-C1E2D7BB128B}"/>
              </a:ext>
            </a:extLst>
          </p:cNvPr>
          <p:cNvSpPr txBox="1"/>
          <p:nvPr/>
        </p:nvSpPr>
        <p:spPr>
          <a:xfrm>
            <a:off x="2749550" y="2374112"/>
            <a:ext cx="13868400" cy="3316742"/>
          </a:xfrm>
          <a:prstGeom prst="rect">
            <a:avLst/>
          </a:prstGeom>
          <a:noFill/>
        </p:spPr>
        <p:txBody>
          <a:bodyPr wrap="square" rtlCol="0">
            <a:spAutoFit/>
          </a:bodyPr>
          <a:lstStyle/>
          <a:p>
            <a:pPr>
              <a:lnSpc>
                <a:spcPct val="150000"/>
              </a:lnSpc>
            </a:pPr>
            <a:r>
              <a:rPr lang="en-US" sz="3600" b="1" dirty="0">
                <a:latin typeface="Times New Roman" panose="02020603050405020304" pitchFamily="18" charset="0"/>
                <a:cs typeface="Times New Roman" panose="02020603050405020304" pitchFamily="18" charset="0"/>
              </a:rPr>
              <a:t>A substring is a contiguous sequence of characters within a string. The  goal is to identify the maximum number of non-overlapping substrings  that can be derived from a given string, which is a common problem in  computer science.</a:t>
            </a:r>
            <a:endParaRPr lang="en-IN" sz="36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000"/>
          </a:xfrm>
          <a:prstGeom prst="rect">
            <a:avLst/>
          </a:prstGeom>
        </p:spPr>
      </p:pic>
      <p:sp>
        <p:nvSpPr>
          <p:cNvPr id="10" name="object 10"/>
          <p:cNvSpPr txBox="1">
            <a:spLocks noGrp="1"/>
          </p:cNvSpPr>
          <p:nvPr>
            <p:ph type="title"/>
          </p:nvPr>
        </p:nvSpPr>
        <p:spPr>
          <a:xfrm>
            <a:off x="1847215" y="958850"/>
            <a:ext cx="7294245" cy="750847"/>
          </a:xfrm>
          <a:prstGeom prst="rect">
            <a:avLst/>
          </a:prstGeom>
        </p:spPr>
        <p:txBody>
          <a:bodyPr vert="horz" wrap="square" lIns="0" tIns="12065" rIns="0" bIns="0" rtlCol="0">
            <a:spAutoFit/>
          </a:bodyPr>
          <a:lstStyle/>
          <a:p>
            <a:pPr marL="12700">
              <a:lnSpc>
                <a:spcPct val="100000"/>
              </a:lnSpc>
              <a:spcBef>
                <a:spcPts val="95"/>
              </a:spcBef>
            </a:pPr>
            <a:r>
              <a:rPr lang="en-IN" sz="4800" b="1" spc="190" dirty="0">
                <a:solidFill>
                  <a:schemeClr val="bg2">
                    <a:lumMod val="25000"/>
                  </a:schemeClr>
                </a:solidFill>
                <a:latin typeface="Times New Roman" panose="02020603050405020304" pitchFamily="18" charset="0"/>
                <a:cs typeface="Times New Roman" panose="02020603050405020304" pitchFamily="18" charset="0"/>
              </a:rPr>
              <a:t>P</a:t>
            </a:r>
            <a:r>
              <a:rPr lang="en-IN" sz="4800" b="1" spc="-434" dirty="0">
                <a:solidFill>
                  <a:schemeClr val="bg2">
                    <a:lumMod val="25000"/>
                  </a:schemeClr>
                </a:solidFill>
                <a:latin typeface="Times New Roman" panose="02020603050405020304" pitchFamily="18" charset="0"/>
                <a:cs typeface="Times New Roman" panose="02020603050405020304" pitchFamily="18" charset="0"/>
              </a:rPr>
              <a:t>R</a:t>
            </a:r>
            <a:r>
              <a:rPr lang="en-IN" sz="4800" b="1" spc="-65" dirty="0">
                <a:solidFill>
                  <a:schemeClr val="bg2">
                    <a:lumMod val="25000"/>
                  </a:schemeClr>
                </a:solidFill>
                <a:latin typeface="Times New Roman" panose="02020603050405020304" pitchFamily="18" charset="0"/>
                <a:cs typeface="Times New Roman" panose="02020603050405020304" pitchFamily="18" charset="0"/>
              </a:rPr>
              <a:t>O</a:t>
            </a:r>
            <a:r>
              <a:rPr lang="en-IN" sz="4800" b="1" spc="-25" dirty="0">
                <a:solidFill>
                  <a:schemeClr val="bg2">
                    <a:lumMod val="25000"/>
                  </a:schemeClr>
                </a:solidFill>
                <a:latin typeface="Times New Roman" panose="02020603050405020304" pitchFamily="18" charset="0"/>
                <a:cs typeface="Times New Roman" panose="02020603050405020304" pitchFamily="18" charset="0"/>
              </a:rPr>
              <a:t>B</a:t>
            </a:r>
            <a:r>
              <a:rPr lang="en-IN" sz="4800" b="1" spc="-225" dirty="0">
                <a:solidFill>
                  <a:schemeClr val="bg2">
                    <a:lumMod val="25000"/>
                  </a:schemeClr>
                </a:solidFill>
                <a:latin typeface="Times New Roman" panose="02020603050405020304" pitchFamily="18" charset="0"/>
                <a:cs typeface="Times New Roman" panose="02020603050405020304" pitchFamily="18" charset="0"/>
              </a:rPr>
              <a:t>L</a:t>
            </a:r>
            <a:r>
              <a:rPr lang="en-IN" sz="4800" b="1" spc="-85" dirty="0">
                <a:solidFill>
                  <a:schemeClr val="bg2">
                    <a:lumMod val="25000"/>
                  </a:schemeClr>
                </a:solidFill>
                <a:latin typeface="Times New Roman" panose="02020603050405020304" pitchFamily="18" charset="0"/>
                <a:cs typeface="Times New Roman" panose="02020603050405020304" pitchFamily="18" charset="0"/>
              </a:rPr>
              <a:t>E</a:t>
            </a:r>
            <a:r>
              <a:rPr lang="en-IN" sz="4800" b="1" spc="-625" dirty="0">
                <a:solidFill>
                  <a:schemeClr val="bg2">
                    <a:lumMod val="25000"/>
                  </a:schemeClr>
                </a:solidFill>
                <a:latin typeface="Times New Roman" panose="02020603050405020304" pitchFamily="18" charset="0"/>
                <a:cs typeface="Times New Roman" panose="02020603050405020304" pitchFamily="18" charset="0"/>
              </a:rPr>
              <a:t>M</a:t>
            </a:r>
            <a:r>
              <a:rPr lang="en-IN" sz="4800" b="1" spc="-425" dirty="0">
                <a:solidFill>
                  <a:schemeClr val="bg2">
                    <a:lumMod val="25000"/>
                  </a:schemeClr>
                </a:solidFill>
                <a:latin typeface="Times New Roman" panose="02020603050405020304" pitchFamily="18" charset="0"/>
                <a:cs typeface="Times New Roman" panose="02020603050405020304" pitchFamily="18" charset="0"/>
              </a:rPr>
              <a:t>  </a:t>
            </a:r>
            <a:r>
              <a:rPr lang="en-IN" sz="4800" b="1" spc="-320" dirty="0">
                <a:solidFill>
                  <a:schemeClr val="bg2">
                    <a:lumMod val="25000"/>
                  </a:schemeClr>
                </a:solidFill>
                <a:latin typeface="Times New Roman" panose="02020603050405020304" pitchFamily="18" charset="0"/>
                <a:cs typeface="Times New Roman" panose="02020603050405020304" pitchFamily="18" charset="0"/>
              </a:rPr>
              <a:t>D</a:t>
            </a:r>
            <a:r>
              <a:rPr lang="en-IN" sz="4800" b="1" spc="-85" dirty="0">
                <a:solidFill>
                  <a:schemeClr val="bg2">
                    <a:lumMod val="25000"/>
                  </a:schemeClr>
                </a:solidFill>
                <a:latin typeface="Times New Roman" panose="02020603050405020304" pitchFamily="18" charset="0"/>
                <a:cs typeface="Times New Roman" panose="02020603050405020304" pitchFamily="18" charset="0"/>
              </a:rPr>
              <a:t>E</a:t>
            </a:r>
            <a:r>
              <a:rPr lang="en-IN" sz="4800" b="1" spc="50" dirty="0">
                <a:solidFill>
                  <a:schemeClr val="bg2">
                    <a:lumMod val="25000"/>
                  </a:schemeClr>
                </a:solidFill>
                <a:latin typeface="Times New Roman" panose="02020603050405020304" pitchFamily="18" charset="0"/>
                <a:cs typeface="Times New Roman" panose="02020603050405020304" pitchFamily="18" charset="0"/>
              </a:rPr>
              <a:t>F</a:t>
            </a:r>
            <a:r>
              <a:rPr lang="en-IN" sz="4800" b="1" spc="-225" dirty="0">
                <a:solidFill>
                  <a:schemeClr val="bg2">
                    <a:lumMod val="25000"/>
                  </a:schemeClr>
                </a:solidFill>
                <a:latin typeface="Times New Roman" panose="02020603050405020304" pitchFamily="18" charset="0"/>
                <a:cs typeface="Times New Roman" panose="02020603050405020304" pitchFamily="18" charset="0"/>
              </a:rPr>
              <a:t>I</a:t>
            </a:r>
            <a:r>
              <a:rPr lang="en-IN" sz="4800" b="1" spc="-290" dirty="0">
                <a:solidFill>
                  <a:schemeClr val="bg2">
                    <a:lumMod val="25000"/>
                  </a:schemeClr>
                </a:solidFill>
                <a:latin typeface="Times New Roman" panose="02020603050405020304" pitchFamily="18" charset="0"/>
                <a:cs typeface="Times New Roman" panose="02020603050405020304" pitchFamily="18" charset="0"/>
              </a:rPr>
              <a:t>N</a:t>
            </a:r>
            <a:r>
              <a:rPr lang="en-IN" sz="4800" b="1" spc="-225" dirty="0">
                <a:solidFill>
                  <a:schemeClr val="bg2">
                    <a:lumMod val="25000"/>
                  </a:schemeClr>
                </a:solidFill>
                <a:latin typeface="Times New Roman" panose="02020603050405020304" pitchFamily="18" charset="0"/>
                <a:cs typeface="Times New Roman" panose="02020603050405020304" pitchFamily="18" charset="0"/>
              </a:rPr>
              <a:t>I</a:t>
            </a:r>
            <a:r>
              <a:rPr lang="en-IN" sz="4800" b="1" spc="-185" dirty="0">
                <a:solidFill>
                  <a:schemeClr val="bg2">
                    <a:lumMod val="25000"/>
                  </a:schemeClr>
                </a:solidFill>
                <a:latin typeface="Times New Roman" panose="02020603050405020304" pitchFamily="18" charset="0"/>
                <a:cs typeface="Times New Roman" panose="02020603050405020304" pitchFamily="18" charset="0"/>
              </a:rPr>
              <a:t>T</a:t>
            </a:r>
            <a:r>
              <a:rPr lang="en-IN" sz="4800" b="1" spc="-225" dirty="0">
                <a:solidFill>
                  <a:schemeClr val="bg2">
                    <a:lumMod val="25000"/>
                  </a:schemeClr>
                </a:solidFill>
                <a:latin typeface="Times New Roman" panose="02020603050405020304" pitchFamily="18" charset="0"/>
                <a:cs typeface="Times New Roman" panose="02020603050405020304" pitchFamily="18" charset="0"/>
              </a:rPr>
              <a:t>I</a:t>
            </a:r>
            <a:r>
              <a:rPr lang="en-IN" sz="4800" b="1" spc="-65" dirty="0">
                <a:solidFill>
                  <a:schemeClr val="bg2">
                    <a:lumMod val="25000"/>
                  </a:schemeClr>
                </a:solidFill>
                <a:latin typeface="Times New Roman" panose="02020603050405020304" pitchFamily="18" charset="0"/>
                <a:cs typeface="Times New Roman" panose="02020603050405020304" pitchFamily="18" charset="0"/>
              </a:rPr>
              <a:t>O</a:t>
            </a:r>
            <a:r>
              <a:rPr lang="en-IN" sz="4800" b="1" spc="-290" dirty="0">
                <a:solidFill>
                  <a:schemeClr val="bg2">
                    <a:lumMod val="25000"/>
                  </a:schemeClr>
                </a:solidFill>
                <a:latin typeface="Times New Roman" panose="02020603050405020304" pitchFamily="18" charset="0"/>
                <a:cs typeface="Times New Roman" panose="02020603050405020304" pitchFamily="18" charset="0"/>
              </a:rPr>
              <a:t>N</a:t>
            </a:r>
            <a:endParaRPr lang="en-IN" sz="4800" b="1"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49591CE-2EC2-07B9-136B-5DC9019E358C}"/>
              </a:ext>
            </a:extLst>
          </p:cNvPr>
          <p:cNvSpPr txBox="1"/>
          <p:nvPr/>
        </p:nvSpPr>
        <p:spPr>
          <a:xfrm>
            <a:off x="615950" y="2178050"/>
            <a:ext cx="9067800" cy="7497373"/>
          </a:xfrm>
          <a:prstGeom prst="rect">
            <a:avLst/>
          </a:prstGeom>
          <a:noFill/>
        </p:spPr>
        <p:txBody>
          <a:bodyPr wrap="square" rtlCol="0">
            <a:spAutoFit/>
          </a:bodyPr>
          <a:lstStyle/>
          <a:p>
            <a:pPr marL="698500" marR="5080" indent="-685800">
              <a:lnSpc>
                <a:spcPct val="150000"/>
              </a:lnSpc>
              <a:spcBef>
                <a:spcPts val="110"/>
              </a:spcBef>
              <a:buFont typeface="Wingdings" panose="05000000000000000000" pitchFamily="2" charset="2"/>
              <a:buChar char="Ø"/>
            </a:pPr>
            <a:r>
              <a:rPr lang="en-US" sz="3600" b="1" spc="80" dirty="0">
                <a:latin typeface="Times New Roman" panose="02020603050405020304" pitchFamily="18" charset="0"/>
                <a:cs typeface="Times New Roman" panose="02020603050405020304" pitchFamily="18" charset="0"/>
              </a:rPr>
              <a:t>The</a:t>
            </a:r>
            <a:r>
              <a:rPr lang="en-US" sz="3600" b="1" spc="-114" dirty="0">
                <a:latin typeface="Times New Roman" panose="02020603050405020304" pitchFamily="18" charset="0"/>
                <a:cs typeface="Times New Roman" panose="02020603050405020304" pitchFamily="18" charset="0"/>
              </a:rPr>
              <a:t> </a:t>
            </a:r>
            <a:r>
              <a:rPr lang="en-US" sz="3600" b="1" spc="95" dirty="0">
                <a:latin typeface="Times New Roman" panose="02020603050405020304" pitchFamily="18" charset="0"/>
                <a:cs typeface="Times New Roman" panose="02020603050405020304" pitchFamily="18" charset="0"/>
              </a:rPr>
              <a:t>goal</a:t>
            </a:r>
            <a:r>
              <a:rPr lang="en-US" sz="3600" b="1" spc="-185" dirty="0">
                <a:latin typeface="Times New Roman" panose="02020603050405020304" pitchFamily="18" charset="0"/>
                <a:cs typeface="Times New Roman" panose="02020603050405020304" pitchFamily="18" charset="0"/>
              </a:rPr>
              <a:t> </a:t>
            </a:r>
            <a:r>
              <a:rPr lang="en-US" sz="3600" b="1" spc="5" dirty="0">
                <a:latin typeface="Times New Roman" panose="02020603050405020304" pitchFamily="18" charset="0"/>
                <a:cs typeface="Times New Roman" panose="02020603050405020304" pitchFamily="18" charset="0"/>
              </a:rPr>
              <a:t>of</a:t>
            </a:r>
            <a:r>
              <a:rPr lang="en-US" sz="3600" b="1" spc="-165" dirty="0">
                <a:latin typeface="Times New Roman" panose="02020603050405020304" pitchFamily="18" charset="0"/>
                <a:cs typeface="Times New Roman" panose="02020603050405020304" pitchFamily="18" charset="0"/>
              </a:rPr>
              <a:t> </a:t>
            </a:r>
            <a:r>
              <a:rPr lang="en-US" sz="3600" b="1" spc="-10" dirty="0">
                <a:latin typeface="Times New Roman" panose="02020603050405020304" pitchFamily="18" charset="0"/>
                <a:cs typeface="Times New Roman" panose="02020603050405020304" pitchFamily="18" charset="0"/>
              </a:rPr>
              <a:t>this</a:t>
            </a:r>
            <a:r>
              <a:rPr lang="en-US" sz="3600" b="1" spc="-114" dirty="0">
                <a:latin typeface="Times New Roman" panose="02020603050405020304" pitchFamily="18" charset="0"/>
                <a:cs typeface="Times New Roman" panose="02020603050405020304" pitchFamily="18" charset="0"/>
              </a:rPr>
              <a:t> </a:t>
            </a:r>
            <a:r>
              <a:rPr lang="en-US" sz="3600" b="1" spc="-5" dirty="0">
                <a:latin typeface="Times New Roman" panose="02020603050405020304" pitchFamily="18" charset="0"/>
                <a:cs typeface="Times New Roman" panose="02020603050405020304" pitchFamily="18" charset="0"/>
              </a:rPr>
              <a:t>optimization</a:t>
            </a:r>
            <a:r>
              <a:rPr lang="en-US" sz="3600" b="1" spc="-110" dirty="0">
                <a:latin typeface="Times New Roman" panose="02020603050405020304" pitchFamily="18" charset="0"/>
                <a:cs typeface="Times New Roman" panose="02020603050405020304" pitchFamily="18" charset="0"/>
              </a:rPr>
              <a:t> </a:t>
            </a:r>
            <a:r>
              <a:rPr lang="en-US" sz="3600" b="1" spc="75" dirty="0">
                <a:latin typeface="Times New Roman" panose="02020603050405020304" pitchFamily="18" charset="0"/>
                <a:cs typeface="Times New Roman" panose="02020603050405020304" pitchFamily="18" charset="0"/>
              </a:rPr>
              <a:t>problem</a:t>
            </a:r>
            <a:r>
              <a:rPr lang="en-US" sz="3600" b="1" spc="-114" dirty="0">
                <a:latin typeface="Times New Roman" panose="02020603050405020304" pitchFamily="18" charset="0"/>
                <a:cs typeface="Times New Roman" panose="02020603050405020304" pitchFamily="18" charset="0"/>
              </a:rPr>
              <a:t> </a:t>
            </a:r>
            <a:r>
              <a:rPr lang="en-US" sz="3600" b="1" spc="10" dirty="0">
                <a:latin typeface="Times New Roman" panose="02020603050405020304" pitchFamily="18" charset="0"/>
                <a:cs typeface="Times New Roman" panose="02020603050405020304" pitchFamily="18" charset="0"/>
              </a:rPr>
              <a:t>is</a:t>
            </a:r>
            <a:r>
              <a:rPr lang="en-US" sz="3600" b="1" spc="-114" dirty="0">
                <a:latin typeface="Times New Roman" panose="02020603050405020304" pitchFamily="18" charset="0"/>
                <a:cs typeface="Times New Roman" panose="02020603050405020304" pitchFamily="18" charset="0"/>
              </a:rPr>
              <a:t> </a:t>
            </a:r>
            <a:r>
              <a:rPr lang="en-US" sz="3600" b="1" spc="-20" dirty="0">
                <a:latin typeface="Times New Roman" panose="02020603050405020304" pitchFamily="18" charset="0"/>
                <a:cs typeface="Times New Roman" panose="02020603050405020304" pitchFamily="18" charset="0"/>
              </a:rPr>
              <a:t>to</a:t>
            </a:r>
            <a:r>
              <a:rPr lang="en-US" sz="3600" b="1" spc="-114" dirty="0">
                <a:latin typeface="Times New Roman" panose="02020603050405020304" pitchFamily="18" charset="0"/>
                <a:cs typeface="Times New Roman" panose="02020603050405020304" pitchFamily="18" charset="0"/>
              </a:rPr>
              <a:t> </a:t>
            </a:r>
            <a:r>
              <a:rPr lang="en-US" sz="3600" b="1" spc="15" dirty="0">
                <a:latin typeface="Times New Roman" panose="02020603050405020304" pitchFamily="18" charset="0"/>
                <a:cs typeface="Times New Roman" panose="02020603050405020304" pitchFamily="18" charset="0"/>
              </a:rPr>
              <a:t>ﬁnd</a:t>
            </a:r>
            <a:r>
              <a:rPr lang="en-US" sz="3600" b="1" spc="-110" dirty="0">
                <a:latin typeface="Times New Roman" panose="02020603050405020304" pitchFamily="18" charset="0"/>
                <a:cs typeface="Times New Roman" panose="02020603050405020304" pitchFamily="18" charset="0"/>
              </a:rPr>
              <a:t> </a:t>
            </a:r>
            <a:r>
              <a:rPr lang="en-US" sz="3600" b="1" spc="10" dirty="0">
                <a:latin typeface="Times New Roman" panose="02020603050405020304" pitchFamily="18" charset="0"/>
                <a:cs typeface="Times New Roman" panose="02020603050405020304" pitchFamily="18" charset="0"/>
              </a:rPr>
              <a:t>the </a:t>
            </a:r>
            <a:r>
              <a:rPr lang="en-US" sz="3600" b="1" spc="-710" dirty="0">
                <a:latin typeface="Times New Roman" panose="02020603050405020304" pitchFamily="18" charset="0"/>
                <a:cs typeface="Times New Roman" panose="02020603050405020304" pitchFamily="18" charset="0"/>
              </a:rPr>
              <a:t> </a:t>
            </a:r>
            <a:r>
              <a:rPr lang="en-US" sz="3600" b="1" spc="85" dirty="0">
                <a:latin typeface="Times New Roman" panose="02020603050405020304" pitchFamily="18" charset="0"/>
                <a:cs typeface="Times New Roman" panose="02020603050405020304" pitchFamily="18" charset="0"/>
              </a:rPr>
              <a:t>maximum </a:t>
            </a:r>
            <a:r>
              <a:rPr lang="en-US" sz="3600" b="1" spc="90" dirty="0">
                <a:latin typeface="Times New Roman" panose="02020603050405020304" pitchFamily="18" charset="0"/>
                <a:cs typeface="Times New Roman" panose="02020603050405020304" pitchFamily="18" charset="0"/>
              </a:rPr>
              <a:t>number </a:t>
            </a:r>
            <a:r>
              <a:rPr lang="en-US" sz="3600" b="1" spc="5" dirty="0">
                <a:latin typeface="Times New Roman" panose="02020603050405020304" pitchFamily="18" charset="0"/>
                <a:cs typeface="Times New Roman" panose="02020603050405020304" pitchFamily="18" charset="0"/>
              </a:rPr>
              <a:t>of </a:t>
            </a:r>
            <a:r>
              <a:rPr lang="en-US" sz="3600" b="1" spc="70" dirty="0">
                <a:latin typeface="Times New Roman" panose="02020603050405020304" pitchFamily="18" charset="0"/>
                <a:cs typeface="Times New Roman" panose="02020603050405020304" pitchFamily="18" charset="0"/>
              </a:rPr>
              <a:t>non-overlapping </a:t>
            </a:r>
            <a:r>
              <a:rPr lang="en-US" sz="3600" b="1" spc="75" dirty="0">
                <a:latin typeface="Times New Roman" panose="02020603050405020304" pitchFamily="18" charset="0"/>
                <a:cs typeface="Times New Roman" panose="02020603050405020304" pitchFamily="18" charset="0"/>
              </a:rPr>
              <a:t>substrings </a:t>
            </a:r>
            <a:r>
              <a:rPr lang="en-US" sz="3600" b="1" spc="-710" dirty="0">
                <a:latin typeface="Times New Roman" panose="02020603050405020304" pitchFamily="18" charset="0"/>
                <a:cs typeface="Times New Roman" panose="02020603050405020304" pitchFamily="18" charset="0"/>
              </a:rPr>
              <a:t> </a:t>
            </a:r>
            <a:r>
              <a:rPr lang="en-US" sz="3600" b="1" spc="-95" dirty="0">
                <a:latin typeface="Times New Roman" panose="02020603050405020304" pitchFamily="18" charset="0"/>
                <a:cs typeface="Times New Roman" panose="02020603050405020304" pitchFamily="18" charset="0"/>
              </a:rPr>
              <a:t>f</a:t>
            </a:r>
            <a:r>
              <a:rPr lang="en-US" sz="3600" b="1" spc="-140" dirty="0">
                <a:latin typeface="Times New Roman" panose="02020603050405020304" pitchFamily="18" charset="0"/>
                <a:cs typeface="Times New Roman" panose="02020603050405020304" pitchFamily="18" charset="0"/>
              </a:rPr>
              <a:t>r</a:t>
            </a:r>
            <a:r>
              <a:rPr lang="en-US" sz="3600" b="1" spc="130" dirty="0">
                <a:latin typeface="Times New Roman" panose="02020603050405020304" pitchFamily="18" charset="0"/>
                <a:cs typeface="Times New Roman" panose="02020603050405020304" pitchFamily="18" charset="0"/>
              </a:rPr>
              <a:t>o</a:t>
            </a:r>
            <a:r>
              <a:rPr lang="en-US" sz="3600" b="1" spc="210" dirty="0">
                <a:latin typeface="Times New Roman" panose="02020603050405020304" pitchFamily="18" charset="0"/>
                <a:cs typeface="Times New Roman" panose="02020603050405020304" pitchFamily="18" charset="0"/>
              </a:rPr>
              <a:t>m</a:t>
            </a:r>
            <a:r>
              <a:rPr lang="en-US" sz="3600" b="1" spc="-114" dirty="0">
                <a:latin typeface="Times New Roman" panose="02020603050405020304" pitchFamily="18" charset="0"/>
                <a:cs typeface="Times New Roman" panose="02020603050405020304" pitchFamily="18" charset="0"/>
              </a:rPr>
              <a:t> </a:t>
            </a:r>
            <a:r>
              <a:rPr lang="en-US" sz="3600" b="1" spc="45" dirty="0">
                <a:latin typeface="Times New Roman" panose="02020603050405020304" pitchFamily="18" charset="0"/>
                <a:cs typeface="Times New Roman" panose="02020603050405020304" pitchFamily="18" charset="0"/>
              </a:rPr>
              <a:t>a</a:t>
            </a:r>
            <a:r>
              <a:rPr lang="en-US" sz="3600" b="1" spc="-114" dirty="0">
                <a:latin typeface="Times New Roman" panose="02020603050405020304" pitchFamily="18" charset="0"/>
                <a:cs typeface="Times New Roman" panose="02020603050405020304" pitchFamily="18" charset="0"/>
              </a:rPr>
              <a:t> </a:t>
            </a:r>
            <a:r>
              <a:rPr lang="en-US" sz="3600" b="1" spc="270" dirty="0">
                <a:latin typeface="Times New Roman" panose="02020603050405020304" pitchFamily="18" charset="0"/>
                <a:cs typeface="Times New Roman" panose="02020603050405020304" pitchFamily="18" charset="0"/>
              </a:rPr>
              <a:t>g</a:t>
            </a:r>
            <a:r>
              <a:rPr lang="en-US" sz="3600" b="1" spc="-25" dirty="0">
                <a:latin typeface="Times New Roman" panose="02020603050405020304" pitchFamily="18" charset="0"/>
                <a:cs typeface="Times New Roman" panose="02020603050405020304" pitchFamily="18" charset="0"/>
              </a:rPr>
              <a:t>i</a:t>
            </a:r>
            <a:r>
              <a:rPr lang="en-US" sz="3600" b="1" spc="-85" dirty="0">
                <a:latin typeface="Times New Roman" panose="02020603050405020304" pitchFamily="18" charset="0"/>
                <a:cs typeface="Times New Roman" panose="02020603050405020304" pitchFamily="18" charset="0"/>
              </a:rPr>
              <a:t>v</a:t>
            </a:r>
            <a:r>
              <a:rPr lang="en-US" sz="3600" b="1" spc="90" dirty="0">
                <a:latin typeface="Times New Roman" panose="02020603050405020304" pitchFamily="18" charset="0"/>
                <a:cs typeface="Times New Roman" panose="02020603050405020304" pitchFamily="18" charset="0"/>
              </a:rPr>
              <a:t>e</a:t>
            </a:r>
            <a:r>
              <a:rPr lang="en-US" sz="3600" b="1" spc="85" dirty="0">
                <a:latin typeface="Times New Roman" panose="02020603050405020304" pitchFamily="18" charset="0"/>
                <a:cs typeface="Times New Roman" panose="02020603050405020304" pitchFamily="18" charset="0"/>
              </a:rPr>
              <a:t>n</a:t>
            </a:r>
            <a:r>
              <a:rPr lang="en-US" sz="3600" b="1" spc="-114" dirty="0">
                <a:latin typeface="Times New Roman" panose="02020603050405020304" pitchFamily="18" charset="0"/>
                <a:cs typeface="Times New Roman" panose="02020603050405020304" pitchFamily="18" charset="0"/>
              </a:rPr>
              <a:t> </a:t>
            </a:r>
            <a:r>
              <a:rPr lang="en-US" sz="3600" b="1" spc="-40" dirty="0">
                <a:latin typeface="Times New Roman" panose="02020603050405020304" pitchFamily="18" charset="0"/>
                <a:cs typeface="Times New Roman" panose="02020603050405020304" pitchFamily="18" charset="0"/>
              </a:rPr>
              <a:t>string.</a:t>
            </a:r>
            <a:r>
              <a:rPr lang="en-US" sz="3600" b="1" spc="-185" dirty="0">
                <a:latin typeface="Times New Roman" panose="02020603050405020304" pitchFamily="18" charset="0"/>
                <a:cs typeface="Times New Roman" panose="02020603050405020304" pitchFamily="18" charset="0"/>
              </a:rPr>
              <a:t> </a:t>
            </a:r>
          </a:p>
          <a:p>
            <a:pPr marL="12700" marR="5080">
              <a:lnSpc>
                <a:spcPct val="150000"/>
              </a:lnSpc>
              <a:spcBef>
                <a:spcPts val="110"/>
              </a:spcBef>
            </a:pPr>
            <a:endParaRPr lang="en-US" sz="3600" b="1" spc="-185" dirty="0">
              <a:latin typeface="Times New Roman" panose="02020603050405020304" pitchFamily="18" charset="0"/>
              <a:cs typeface="Times New Roman" panose="02020603050405020304" pitchFamily="18" charset="0"/>
            </a:endParaRPr>
          </a:p>
          <a:p>
            <a:pPr marL="698500" marR="5080" indent="-685800">
              <a:lnSpc>
                <a:spcPct val="150000"/>
              </a:lnSpc>
              <a:spcBef>
                <a:spcPts val="110"/>
              </a:spcBef>
              <a:buFont typeface="Wingdings" panose="05000000000000000000" pitchFamily="2" charset="2"/>
              <a:buChar char="Ø"/>
            </a:pPr>
            <a:r>
              <a:rPr lang="en-US" sz="3600" b="1" spc="80" dirty="0">
                <a:latin typeface="Times New Roman" panose="02020603050405020304" pitchFamily="18" charset="0"/>
                <a:cs typeface="Times New Roman" panose="02020603050405020304" pitchFamily="18" charset="0"/>
              </a:rPr>
              <a:t>T</a:t>
            </a:r>
            <a:r>
              <a:rPr lang="en-US" sz="3600" b="1" spc="70" dirty="0">
                <a:latin typeface="Times New Roman" panose="02020603050405020304" pitchFamily="18" charset="0"/>
                <a:cs typeface="Times New Roman" panose="02020603050405020304" pitchFamily="18" charset="0"/>
              </a:rPr>
              <a:t>h</a:t>
            </a:r>
            <a:r>
              <a:rPr lang="en-US" sz="3600" b="1" spc="10" dirty="0">
                <a:latin typeface="Times New Roman" panose="02020603050405020304" pitchFamily="18" charset="0"/>
                <a:cs typeface="Times New Roman" panose="02020603050405020304" pitchFamily="18" charset="0"/>
              </a:rPr>
              <a:t>is</a:t>
            </a:r>
            <a:r>
              <a:rPr lang="en-US" sz="3600" b="1" spc="-114" dirty="0">
                <a:latin typeface="Times New Roman" panose="02020603050405020304" pitchFamily="18" charset="0"/>
                <a:cs typeface="Times New Roman" panose="02020603050405020304" pitchFamily="18" charset="0"/>
              </a:rPr>
              <a:t> </a:t>
            </a:r>
            <a:r>
              <a:rPr lang="en-US" sz="3600" b="1" spc="-30" dirty="0">
                <a:latin typeface="Times New Roman" panose="02020603050405020304" pitchFamily="18" charset="0"/>
                <a:cs typeface="Times New Roman" panose="02020603050405020304" pitchFamily="18" charset="0"/>
              </a:rPr>
              <a:t>i</a:t>
            </a:r>
            <a:r>
              <a:rPr lang="en-US" sz="3600" b="1" spc="-80" dirty="0">
                <a:latin typeface="Times New Roman" panose="02020603050405020304" pitchFamily="18" charset="0"/>
                <a:cs typeface="Times New Roman" panose="02020603050405020304" pitchFamily="18" charset="0"/>
              </a:rPr>
              <a:t>n</a:t>
            </a:r>
            <a:r>
              <a:rPr lang="en-US" sz="3600" b="1" spc="55" dirty="0">
                <a:latin typeface="Times New Roman" panose="02020603050405020304" pitchFamily="18" charset="0"/>
                <a:cs typeface="Times New Roman" panose="02020603050405020304" pitchFamily="18" charset="0"/>
              </a:rPr>
              <a:t>v</a:t>
            </a:r>
            <a:r>
              <a:rPr lang="en-US" sz="3600" b="1" spc="130" dirty="0">
                <a:latin typeface="Times New Roman" panose="02020603050405020304" pitchFamily="18" charset="0"/>
                <a:cs typeface="Times New Roman" panose="02020603050405020304" pitchFamily="18" charset="0"/>
              </a:rPr>
              <a:t>o</a:t>
            </a:r>
            <a:r>
              <a:rPr lang="en-US" sz="3600" b="1" spc="-105" dirty="0">
                <a:latin typeface="Times New Roman" panose="02020603050405020304" pitchFamily="18" charset="0"/>
                <a:cs typeface="Times New Roman" panose="02020603050405020304" pitchFamily="18" charset="0"/>
              </a:rPr>
              <a:t>l</a:t>
            </a:r>
            <a:r>
              <a:rPr lang="en-US" sz="3600" b="1" spc="55" dirty="0">
                <a:latin typeface="Times New Roman" panose="02020603050405020304" pitchFamily="18" charset="0"/>
                <a:cs typeface="Times New Roman" panose="02020603050405020304" pitchFamily="18" charset="0"/>
              </a:rPr>
              <a:t>v</a:t>
            </a:r>
            <a:r>
              <a:rPr lang="en-US" sz="3600" b="1" spc="140" dirty="0">
                <a:latin typeface="Times New Roman" panose="02020603050405020304" pitchFamily="18" charset="0"/>
                <a:cs typeface="Times New Roman" panose="02020603050405020304" pitchFamily="18" charset="0"/>
              </a:rPr>
              <a:t>es</a:t>
            </a:r>
            <a:r>
              <a:rPr lang="en-US" sz="3600" b="1" spc="-114" dirty="0">
                <a:latin typeface="Times New Roman" panose="02020603050405020304" pitchFamily="18" charset="0"/>
                <a:cs typeface="Times New Roman" panose="02020603050405020304" pitchFamily="18" charset="0"/>
              </a:rPr>
              <a:t> </a:t>
            </a:r>
            <a:r>
              <a:rPr lang="en-US" sz="3600" b="1" spc="125" dirty="0">
                <a:latin typeface="Times New Roman" panose="02020603050405020304" pitchFamily="18" charset="0"/>
                <a:cs typeface="Times New Roman" panose="02020603050405020304" pitchFamily="18" charset="0"/>
              </a:rPr>
              <a:t>d</a:t>
            </a:r>
            <a:r>
              <a:rPr lang="en-US" sz="3600" b="1" spc="110" dirty="0">
                <a:latin typeface="Times New Roman" panose="02020603050405020304" pitchFamily="18" charset="0"/>
                <a:cs typeface="Times New Roman" panose="02020603050405020304" pitchFamily="18" charset="0"/>
              </a:rPr>
              <a:t>e</a:t>
            </a:r>
            <a:r>
              <a:rPr lang="en-US" sz="3600" b="1" spc="-175" dirty="0">
                <a:latin typeface="Times New Roman" panose="02020603050405020304" pitchFamily="18" charset="0"/>
                <a:cs typeface="Times New Roman" panose="02020603050405020304" pitchFamily="18" charset="0"/>
              </a:rPr>
              <a:t>t</a:t>
            </a:r>
            <a:r>
              <a:rPr lang="en-US" sz="3600" b="1" spc="90" dirty="0">
                <a:latin typeface="Times New Roman" panose="02020603050405020304" pitchFamily="18" charset="0"/>
                <a:cs typeface="Times New Roman" panose="02020603050405020304" pitchFamily="18" charset="0"/>
              </a:rPr>
              <a:t>e</a:t>
            </a:r>
            <a:r>
              <a:rPr lang="en-US" sz="3600" b="1" spc="35" dirty="0">
                <a:latin typeface="Times New Roman" panose="02020603050405020304" pitchFamily="18" charset="0"/>
                <a:cs typeface="Times New Roman" panose="02020603050405020304" pitchFamily="18" charset="0"/>
              </a:rPr>
              <a:t>r</a:t>
            </a:r>
            <a:r>
              <a:rPr lang="en-US" sz="3600" b="1" spc="75" dirty="0">
                <a:latin typeface="Times New Roman" panose="02020603050405020304" pitchFamily="18" charset="0"/>
                <a:cs typeface="Times New Roman" panose="02020603050405020304" pitchFamily="18" charset="0"/>
              </a:rPr>
              <a:t>m</a:t>
            </a:r>
            <a:r>
              <a:rPr lang="en-US" sz="3600" b="1" spc="-30" dirty="0">
                <a:latin typeface="Times New Roman" panose="02020603050405020304" pitchFamily="18" charset="0"/>
                <a:cs typeface="Times New Roman" panose="02020603050405020304" pitchFamily="18" charset="0"/>
              </a:rPr>
              <a:t>i</a:t>
            </a:r>
            <a:r>
              <a:rPr lang="en-US" sz="3600" b="1" spc="-55" dirty="0">
                <a:latin typeface="Times New Roman" panose="02020603050405020304" pitchFamily="18" charset="0"/>
                <a:cs typeface="Times New Roman" panose="02020603050405020304" pitchFamily="18" charset="0"/>
              </a:rPr>
              <a:t>n</a:t>
            </a:r>
            <a:r>
              <a:rPr lang="en-US" sz="3600" b="1" spc="65" dirty="0">
                <a:latin typeface="Times New Roman" panose="02020603050405020304" pitchFamily="18" charset="0"/>
                <a:cs typeface="Times New Roman" panose="02020603050405020304" pitchFamily="18" charset="0"/>
              </a:rPr>
              <a:t>ing</a:t>
            </a:r>
            <a:r>
              <a:rPr lang="en-US" sz="3600" b="1" spc="-114" dirty="0">
                <a:latin typeface="Times New Roman" panose="02020603050405020304" pitchFamily="18" charset="0"/>
                <a:cs typeface="Times New Roman" panose="02020603050405020304" pitchFamily="18" charset="0"/>
              </a:rPr>
              <a:t> </a:t>
            </a:r>
            <a:r>
              <a:rPr lang="en-US" sz="3600" b="1" spc="10" dirty="0">
                <a:latin typeface="Times New Roman" panose="02020603050405020304" pitchFamily="18" charset="0"/>
                <a:cs typeface="Times New Roman" panose="02020603050405020304" pitchFamily="18" charset="0"/>
              </a:rPr>
              <a:t>the  </a:t>
            </a:r>
            <a:r>
              <a:rPr lang="en-US" sz="3600" b="1" spc="55" dirty="0">
                <a:latin typeface="Times New Roman" panose="02020603050405020304" pitchFamily="18" charset="0"/>
                <a:cs typeface="Times New Roman" panose="02020603050405020304" pitchFamily="18" charset="0"/>
              </a:rPr>
              <a:t>length </a:t>
            </a:r>
            <a:r>
              <a:rPr lang="en-US" sz="3600" b="1" spc="90" dirty="0">
                <a:latin typeface="Times New Roman" panose="02020603050405020304" pitchFamily="18" charset="0"/>
                <a:cs typeface="Times New Roman" panose="02020603050405020304" pitchFamily="18" charset="0"/>
              </a:rPr>
              <a:t>and </a:t>
            </a:r>
            <a:r>
              <a:rPr lang="en-US" sz="3600" b="1" spc="15" dirty="0">
                <a:latin typeface="Times New Roman" panose="02020603050405020304" pitchFamily="18" charset="0"/>
                <a:cs typeface="Times New Roman" panose="02020603050405020304" pitchFamily="18" charset="0"/>
              </a:rPr>
              <a:t>character </a:t>
            </a:r>
            <a:r>
              <a:rPr lang="en-US" sz="3600" b="1" spc="60" dirty="0">
                <a:latin typeface="Times New Roman" panose="02020603050405020304" pitchFamily="18" charset="0"/>
                <a:cs typeface="Times New Roman" panose="02020603050405020304" pitchFamily="18" charset="0"/>
              </a:rPr>
              <a:t>composition </a:t>
            </a:r>
            <a:r>
              <a:rPr lang="en-US" sz="3600" b="1" spc="5" dirty="0">
                <a:latin typeface="Times New Roman" panose="02020603050405020304" pitchFamily="18" charset="0"/>
                <a:cs typeface="Times New Roman" panose="02020603050405020304" pitchFamily="18" charset="0"/>
              </a:rPr>
              <a:t>of </a:t>
            </a:r>
            <a:r>
              <a:rPr lang="en-US" sz="3600" b="1" spc="85" dirty="0">
                <a:latin typeface="Times New Roman" panose="02020603050405020304" pitchFamily="18" charset="0"/>
                <a:cs typeface="Times New Roman" panose="02020603050405020304" pitchFamily="18" charset="0"/>
              </a:rPr>
              <a:t>each </a:t>
            </a:r>
            <a:r>
              <a:rPr lang="en-US" sz="3600" b="1" spc="90" dirty="0">
                <a:latin typeface="Times New Roman" panose="02020603050405020304" pitchFamily="18" charset="0"/>
                <a:cs typeface="Times New Roman" panose="02020603050405020304" pitchFamily="18" charset="0"/>
              </a:rPr>
              <a:t> </a:t>
            </a:r>
            <a:r>
              <a:rPr lang="en-US" sz="3600" b="1" spc="60" dirty="0">
                <a:latin typeface="Times New Roman" panose="02020603050405020304" pitchFamily="18" charset="0"/>
                <a:cs typeface="Times New Roman" panose="02020603050405020304" pitchFamily="18" charset="0"/>
              </a:rPr>
              <a:t>substring </a:t>
            </a:r>
            <a:r>
              <a:rPr lang="en-US" sz="3600" b="1" spc="25" dirty="0">
                <a:latin typeface="Times New Roman" panose="02020603050405020304" pitchFamily="18" charset="0"/>
                <a:cs typeface="Times New Roman" panose="02020603050405020304" pitchFamily="18" charset="0"/>
              </a:rPr>
              <a:t>while </a:t>
            </a:r>
            <a:r>
              <a:rPr lang="en-US" sz="3600" b="1" spc="70" dirty="0">
                <a:latin typeface="Times New Roman" panose="02020603050405020304" pitchFamily="18" charset="0"/>
                <a:cs typeface="Times New Roman" panose="02020603050405020304" pitchFamily="18" charset="0"/>
              </a:rPr>
              <a:t>ensuring </a:t>
            </a:r>
            <a:r>
              <a:rPr lang="en-US" sz="3600" b="1" spc="-45" dirty="0">
                <a:latin typeface="Times New Roman" panose="02020603050405020304" pitchFamily="18" charset="0"/>
                <a:cs typeface="Times New Roman" panose="02020603050405020304" pitchFamily="18" charset="0"/>
              </a:rPr>
              <a:t>that </a:t>
            </a:r>
            <a:r>
              <a:rPr lang="en-US" sz="3600" b="1" spc="110" dirty="0">
                <a:latin typeface="Times New Roman" panose="02020603050405020304" pitchFamily="18" charset="0"/>
                <a:cs typeface="Times New Roman" panose="02020603050405020304" pitchFamily="18" charset="0"/>
              </a:rPr>
              <a:t>no </a:t>
            </a:r>
            <a:r>
              <a:rPr lang="en-US" sz="3600" b="1" spc="30" dirty="0">
                <a:latin typeface="Times New Roman" panose="02020603050405020304" pitchFamily="18" charset="0"/>
                <a:cs typeface="Times New Roman" panose="02020603050405020304" pitchFamily="18" charset="0"/>
              </a:rPr>
              <a:t>characters </a:t>
            </a:r>
            <a:r>
              <a:rPr lang="en-US" sz="3600" b="1" dirty="0">
                <a:latin typeface="Times New Roman" panose="02020603050405020304" pitchFamily="18" charset="0"/>
                <a:cs typeface="Times New Roman" panose="02020603050405020304" pitchFamily="18" charset="0"/>
              </a:rPr>
              <a:t>are </a:t>
            </a:r>
            <a:r>
              <a:rPr lang="en-US" sz="3600" b="1" spc="5" dirty="0">
                <a:latin typeface="Times New Roman" panose="02020603050405020304" pitchFamily="18" charset="0"/>
                <a:cs typeface="Times New Roman" panose="02020603050405020304" pitchFamily="18" charset="0"/>
              </a:rPr>
              <a:t> </a:t>
            </a:r>
            <a:r>
              <a:rPr lang="en-US" sz="3600" b="1" spc="70" dirty="0">
                <a:latin typeface="Times New Roman" panose="02020603050405020304" pitchFamily="18" charset="0"/>
                <a:cs typeface="Times New Roman" panose="02020603050405020304" pitchFamily="18" charset="0"/>
              </a:rPr>
              <a:t>shared</a:t>
            </a:r>
            <a:r>
              <a:rPr lang="en-US" sz="3600" b="1" spc="-120" dirty="0">
                <a:latin typeface="Times New Roman" panose="02020603050405020304" pitchFamily="18" charset="0"/>
                <a:cs typeface="Times New Roman" panose="02020603050405020304" pitchFamily="18" charset="0"/>
              </a:rPr>
              <a:t> </a:t>
            </a:r>
            <a:r>
              <a:rPr lang="en-US" sz="3600" b="1" spc="65" dirty="0">
                <a:latin typeface="Times New Roman" panose="02020603050405020304" pitchFamily="18" charset="0"/>
                <a:cs typeface="Times New Roman" panose="02020603050405020304" pitchFamily="18" charset="0"/>
              </a:rPr>
              <a:t>between</a:t>
            </a:r>
            <a:r>
              <a:rPr lang="en-US" sz="3600" b="1" spc="-114" dirty="0">
                <a:latin typeface="Times New Roman" panose="02020603050405020304" pitchFamily="18" charset="0"/>
                <a:cs typeface="Times New Roman" panose="02020603050405020304" pitchFamily="18" charset="0"/>
              </a:rPr>
              <a:t> </a:t>
            </a:r>
            <a:r>
              <a:rPr lang="en-US" sz="3600" b="1" spc="-40" dirty="0">
                <a:latin typeface="Times New Roman" panose="02020603050405020304" pitchFamily="18" charset="0"/>
                <a:cs typeface="Times New Roman" panose="02020603050405020304" pitchFamily="18" charset="0"/>
              </a:rPr>
              <a:t>them.</a:t>
            </a:r>
            <a:endParaRPr lang="en-US" sz="3600" b="1"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C95B3481-AE07-370E-59FA-4802666C8419}"/>
              </a:ext>
            </a:extLst>
          </p:cNvPr>
          <p:cNvPicPr>
            <a:picLocks noChangeAspect="1"/>
          </p:cNvPicPr>
          <p:nvPr/>
        </p:nvPicPr>
        <p:blipFill>
          <a:blip r:embed="rId3"/>
          <a:stretch>
            <a:fillRect/>
          </a:stretch>
        </p:blipFill>
        <p:spPr>
          <a:xfrm>
            <a:off x="10417466" y="806450"/>
            <a:ext cx="5560034" cy="816325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792C6-346F-2C4F-8A5A-BDD8EC285ABE}"/>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87172151-648E-52D6-7700-DDCEB173E54D}"/>
              </a:ext>
            </a:extLst>
          </p:cNvPr>
          <p:cNvSpPr>
            <a:spLocks noGrp="1"/>
          </p:cNvSpPr>
          <p:nvPr>
            <p:ph type="body" idx="1"/>
          </p:nvPr>
        </p:nvSpPr>
        <p:spPr/>
        <p:txBody>
          <a:bodyPr/>
          <a:lstStyle/>
          <a:p>
            <a:endParaRPr lang="en-IN" dirty="0"/>
          </a:p>
        </p:txBody>
      </p:sp>
      <p:pic>
        <p:nvPicPr>
          <p:cNvPr id="4" name="object 2">
            <a:extLst>
              <a:ext uri="{FF2B5EF4-FFF2-40B4-BE49-F238E27FC236}">
                <a16:creationId xmlns:a16="http://schemas.microsoft.com/office/drawing/2014/main" id="{4E38F603-F43A-8ADA-3572-3E239C451FB3}"/>
              </a:ext>
            </a:extLst>
          </p:cNvPr>
          <p:cNvPicPr/>
          <p:nvPr/>
        </p:nvPicPr>
        <p:blipFill>
          <a:blip r:embed="rId2" cstate="print"/>
          <a:stretch>
            <a:fillRect/>
          </a:stretch>
        </p:blipFill>
        <p:spPr>
          <a:xfrm>
            <a:off x="0" y="0"/>
            <a:ext cx="18288000" cy="10287000"/>
          </a:xfrm>
          <a:prstGeom prst="rect">
            <a:avLst/>
          </a:prstGeom>
        </p:spPr>
      </p:pic>
      <p:sp>
        <p:nvSpPr>
          <p:cNvPr id="9" name="TextBox 8">
            <a:extLst>
              <a:ext uri="{FF2B5EF4-FFF2-40B4-BE49-F238E27FC236}">
                <a16:creationId xmlns:a16="http://schemas.microsoft.com/office/drawing/2014/main" id="{775BD2C0-C7BC-2852-E775-2C76A15DC010}"/>
              </a:ext>
            </a:extLst>
          </p:cNvPr>
          <p:cNvSpPr txBox="1"/>
          <p:nvPr/>
        </p:nvSpPr>
        <p:spPr>
          <a:xfrm>
            <a:off x="915035" y="806450"/>
            <a:ext cx="12867467" cy="944874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1" i="0" u="none" strike="noStrike" cap="none" normalizeH="0" baseline="0" dirty="0">
                <a:ln>
                  <a:noFill/>
                </a:ln>
                <a:solidFill>
                  <a:schemeClr val="bg2">
                    <a:lumMod val="25000"/>
                  </a:schemeClr>
                </a:solidFill>
                <a:effectLst/>
                <a:latin typeface="Times New Roman" panose="02020603050405020304" pitchFamily="18" charset="0"/>
                <a:cs typeface="Times New Roman" panose="02020603050405020304" pitchFamily="18" charset="0"/>
              </a:rPr>
              <a:t>EXAMPLE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Input string</a:t>
            </a:r>
            <a:r>
              <a:rPr kumimoji="0" lang="en-US" altLang="en-US" sz="3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abbaccd</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Steps: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Find possible substrings: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(from index 0 to 0)</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"bb" (from index 1 to 2)</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"cc" (from index 4 to 5)</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 (from index 6 to 6)</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Non-overlapping substrings</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(from index 0 to 0)</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"bb" (from index 1 to 2)</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"cc" (from index 4 to 5)</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 (from index 6 to 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None of these substrings overlap, so you can select all of them.</a:t>
            </a:r>
            <a:endPar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Output: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"bb", "cc", "d"]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gives the </a:t>
            </a: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maximum number of non-overlapping substrings</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as 4.</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071E1AD8-8558-A698-22B0-2883CE4FCBD9}"/>
              </a:ext>
            </a:extLst>
          </p:cNvPr>
          <p:cNvPicPr>
            <a:picLocks noChangeAspect="1"/>
          </p:cNvPicPr>
          <p:nvPr/>
        </p:nvPicPr>
        <p:blipFill>
          <a:blip r:embed="rId3"/>
          <a:stretch>
            <a:fillRect/>
          </a:stretch>
        </p:blipFill>
        <p:spPr>
          <a:xfrm>
            <a:off x="11588751" y="1438456"/>
            <a:ext cx="4446500" cy="6338627"/>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2590513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2" y="12707"/>
            <a:ext cx="18288000" cy="10287000"/>
          </a:xfrm>
          <a:prstGeom prst="rect">
            <a:avLst/>
          </a:prstGeom>
        </p:spPr>
      </p:pic>
      <p:pic>
        <p:nvPicPr>
          <p:cNvPr id="3" name="object 3"/>
          <p:cNvPicPr/>
          <p:nvPr/>
        </p:nvPicPr>
        <p:blipFill>
          <a:blip r:embed="rId3" cstate="print"/>
          <a:stretch>
            <a:fillRect/>
          </a:stretch>
        </p:blipFill>
        <p:spPr>
          <a:xfrm>
            <a:off x="3905199" y="6448418"/>
            <a:ext cx="10477499" cy="3838575"/>
          </a:xfrm>
          <a:prstGeom prst="rect">
            <a:avLst/>
          </a:prstGeom>
        </p:spPr>
      </p:pic>
      <p:sp>
        <p:nvSpPr>
          <p:cNvPr id="14" name="TextBox 13">
            <a:extLst>
              <a:ext uri="{FF2B5EF4-FFF2-40B4-BE49-F238E27FC236}">
                <a16:creationId xmlns:a16="http://schemas.microsoft.com/office/drawing/2014/main" id="{CF0EA6FA-2173-E6B6-B594-CEEA358CDF28}"/>
              </a:ext>
            </a:extLst>
          </p:cNvPr>
          <p:cNvSpPr txBox="1"/>
          <p:nvPr/>
        </p:nvSpPr>
        <p:spPr>
          <a:xfrm>
            <a:off x="3511550" y="761104"/>
            <a:ext cx="12039600" cy="830997"/>
          </a:xfrm>
          <a:prstGeom prst="rect">
            <a:avLst/>
          </a:prstGeom>
          <a:noFill/>
        </p:spPr>
        <p:txBody>
          <a:bodyPr wrap="square" rtlCol="0">
            <a:spAutoFit/>
          </a:bodyPr>
          <a:lstStyle/>
          <a:p>
            <a:r>
              <a:rPr lang="en-US" sz="4800" b="1" dirty="0">
                <a:solidFill>
                  <a:schemeClr val="bg2">
                    <a:lumMod val="25000"/>
                  </a:schemeClr>
                </a:solidFill>
                <a:latin typeface="Times New Roman" panose="02020603050405020304" pitchFamily="18" charset="0"/>
                <a:cs typeface="Times New Roman" panose="02020603050405020304" pitchFamily="18" charset="0"/>
              </a:rPr>
              <a:t>KEY STRATEGIES FOR OPTIMIZATION</a:t>
            </a:r>
            <a:endParaRPr lang="en-IN" sz="4800" b="1"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B90D3B4A-B206-7390-DD47-E1A08EF81800}"/>
              </a:ext>
            </a:extLst>
          </p:cNvPr>
          <p:cNvSpPr txBox="1"/>
          <p:nvPr/>
        </p:nvSpPr>
        <p:spPr>
          <a:xfrm>
            <a:off x="2216150" y="2192911"/>
            <a:ext cx="15240000" cy="4147739"/>
          </a:xfrm>
          <a:prstGeom prst="rect">
            <a:avLst/>
          </a:prstGeom>
          <a:noFill/>
        </p:spPr>
        <p:txBody>
          <a:bodyPr wrap="square" rtlCol="0">
            <a:spAutoFit/>
          </a:bodyPr>
          <a:lstStyle/>
          <a:p>
            <a:pPr marL="571500" indent="-571500">
              <a:lnSpc>
                <a:spcPct val="150000"/>
              </a:lnSpc>
              <a:buFont typeface="Wingdings" panose="05000000000000000000" pitchFamily="2" charset="2"/>
              <a:buChar char="§"/>
            </a:pPr>
            <a:r>
              <a:rPr lang="en-US" sz="3600" b="1" dirty="0">
                <a:latin typeface="Times New Roman" panose="02020603050405020304" pitchFamily="18" charset="0"/>
                <a:cs typeface="Times New Roman" panose="02020603050405020304" pitchFamily="18" charset="0"/>
              </a:rPr>
              <a:t>Several strategies can be employed to optimize the extraction  of non-overlapping substrings, including greedy algorithms,  dynamic programming, and backtracking techniques. </a:t>
            </a:r>
          </a:p>
          <a:p>
            <a:pPr marL="571500" indent="-571500">
              <a:lnSpc>
                <a:spcPct val="150000"/>
              </a:lnSpc>
              <a:buFont typeface="Wingdings" panose="05000000000000000000" pitchFamily="2" charset="2"/>
              <a:buChar char="§"/>
            </a:pPr>
            <a:r>
              <a:rPr lang="en-US" sz="3600" b="1" dirty="0">
                <a:latin typeface="Times New Roman" panose="02020603050405020304" pitchFamily="18" charset="0"/>
                <a:cs typeface="Times New Roman" panose="02020603050405020304" pitchFamily="18" charset="0"/>
              </a:rPr>
              <a:t>Each  approach has its advantages and is suited for diﬀerent types of  input data and constraints.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000"/>
          </a:xfrm>
          <a:prstGeom prst="rect">
            <a:avLst/>
          </a:prstGeom>
        </p:spPr>
      </p:pic>
      <p:pic>
        <p:nvPicPr>
          <p:cNvPr id="3" name="object 3"/>
          <p:cNvPicPr/>
          <p:nvPr/>
        </p:nvPicPr>
        <p:blipFill>
          <a:blip r:embed="rId3" cstate="print"/>
          <a:stretch>
            <a:fillRect/>
          </a:stretch>
        </p:blipFill>
        <p:spPr>
          <a:xfrm>
            <a:off x="0" y="7219928"/>
            <a:ext cx="8638729" cy="3067050"/>
          </a:xfrm>
          <a:prstGeom prst="rect">
            <a:avLst/>
          </a:prstGeom>
        </p:spPr>
      </p:pic>
      <p:pic>
        <p:nvPicPr>
          <p:cNvPr id="4" name="object 4"/>
          <p:cNvPicPr/>
          <p:nvPr/>
        </p:nvPicPr>
        <p:blipFill>
          <a:blip r:embed="rId4" cstate="print"/>
          <a:stretch>
            <a:fillRect/>
          </a:stretch>
        </p:blipFill>
        <p:spPr>
          <a:xfrm>
            <a:off x="9135097" y="7219974"/>
            <a:ext cx="9152902" cy="3067024"/>
          </a:xfrm>
          <a:prstGeom prst="rect">
            <a:avLst/>
          </a:prstGeom>
        </p:spPr>
      </p:pic>
      <p:sp>
        <p:nvSpPr>
          <p:cNvPr id="5" name="object 5"/>
          <p:cNvSpPr txBox="1">
            <a:spLocks noGrp="1"/>
          </p:cNvSpPr>
          <p:nvPr>
            <p:ph type="title"/>
          </p:nvPr>
        </p:nvSpPr>
        <p:spPr>
          <a:xfrm>
            <a:off x="3816350" y="873444"/>
            <a:ext cx="11508028" cy="754053"/>
          </a:xfrm>
          <a:prstGeom prst="rect">
            <a:avLst/>
          </a:prstGeom>
        </p:spPr>
        <p:txBody>
          <a:bodyPr vert="horz" wrap="square" lIns="0" tIns="15240" rIns="0" bIns="0" rtlCol="0">
            <a:spAutoFit/>
          </a:bodyPr>
          <a:lstStyle/>
          <a:p>
            <a:pPr marL="12700">
              <a:lnSpc>
                <a:spcPct val="100000"/>
              </a:lnSpc>
              <a:spcBef>
                <a:spcPts val="120"/>
              </a:spcBef>
            </a:pPr>
            <a:r>
              <a:rPr lang="en-IN" sz="4800" b="1" spc="215" dirty="0">
                <a:latin typeface="Times New Roman" panose="02020603050405020304" pitchFamily="18" charset="0"/>
                <a:cs typeface="Times New Roman" panose="02020603050405020304" pitchFamily="18" charset="0"/>
              </a:rPr>
              <a:t>GREEDY</a:t>
            </a:r>
            <a:r>
              <a:rPr lang="en-IN" sz="4800" b="1" spc="110" dirty="0">
                <a:latin typeface="Times New Roman" panose="02020603050405020304" pitchFamily="18" charset="0"/>
                <a:cs typeface="Times New Roman" panose="02020603050405020304" pitchFamily="18" charset="0"/>
              </a:rPr>
              <a:t> </a:t>
            </a:r>
            <a:r>
              <a:rPr lang="en-IN" sz="4800" b="1" spc="254" dirty="0">
                <a:latin typeface="Times New Roman" panose="02020603050405020304" pitchFamily="18" charset="0"/>
                <a:cs typeface="Times New Roman" panose="02020603050405020304" pitchFamily="18" charset="0"/>
              </a:rPr>
              <a:t>ALGORITHM</a:t>
            </a:r>
            <a:r>
              <a:rPr lang="en-IN" sz="4800" b="1" spc="110" dirty="0">
                <a:latin typeface="Times New Roman" panose="02020603050405020304" pitchFamily="18" charset="0"/>
                <a:cs typeface="Times New Roman" panose="02020603050405020304" pitchFamily="18" charset="0"/>
              </a:rPr>
              <a:t> </a:t>
            </a:r>
            <a:r>
              <a:rPr lang="en-IN" sz="4800" b="1" spc="225" dirty="0">
                <a:latin typeface="Times New Roman" panose="02020603050405020304" pitchFamily="18" charset="0"/>
                <a:cs typeface="Times New Roman" panose="02020603050405020304" pitchFamily="18" charset="0"/>
              </a:rPr>
              <a:t>TECHNIQUE</a:t>
            </a:r>
            <a:endParaRPr lang="en-IN" sz="4800"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1138A488-72F0-4F5C-708D-FC79B2308904}"/>
              </a:ext>
            </a:extLst>
          </p:cNvPr>
          <p:cNvSpPr txBox="1"/>
          <p:nvPr/>
        </p:nvSpPr>
        <p:spPr>
          <a:xfrm>
            <a:off x="1644650" y="2664105"/>
            <a:ext cx="15963900" cy="3675045"/>
          </a:xfrm>
          <a:prstGeom prst="rect">
            <a:avLst/>
          </a:prstGeom>
          <a:noFill/>
        </p:spPr>
        <p:txBody>
          <a:bodyPr wrap="square" rtlCol="0">
            <a:spAutoFit/>
          </a:bodyPr>
          <a:lstStyle/>
          <a:p>
            <a:pPr marL="93345" marR="5080" indent="-81280" algn="just">
              <a:lnSpc>
                <a:spcPct val="150000"/>
              </a:lnSpc>
              <a:spcBef>
                <a:spcPts val="114"/>
              </a:spcBef>
            </a:pPr>
            <a:r>
              <a:rPr lang="en-US" sz="4000" b="1" spc="-55" dirty="0">
                <a:solidFill>
                  <a:srgbClr val="2B563B"/>
                </a:solidFill>
                <a:latin typeface="Times New Roman" panose="02020603050405020304" pitchFamily="18" charset="0"/>
                <a:cs typeface="Times New Roman" panose="02020603050405020304" pitchFamily="18" charset="0"/>
              </a:rPr>
              <a:t>The</a:t>
            </a:r>
            <a:r>
              <a:rPr lang="en-US" sz="4000" b="1" spc="-145" dirty="0">
                <a:solidFill>
                  <a:srgbClr val="2B563B"/>
                </a:solidFill>
                <a:latin typeface="Times New Roman" panose="02020603050405020304" pitchFamily="18" charset="0"/>
                <a:cs typeface="Times New Roman" panose="02020603050405020304" pitchFamily="18" charset="0"/>
              </a:rPr>
              <a:t> </a:t>
            </a:r>
            <a:r>
              <a:rPr lang="en-US" sz="4000" b="1" spc="-5" dirty="0">
                <a:latin typeface="Times New Roman" panose="02020603050405020304" pitchFamily="18" charset="0"/>
                <a:cs typeface="Times New Roman" panose="02020603050405020304" pitchFamily="18" charset="0"/>
              </a:rPr>
              <a:t>greedy</a:t>
            </a:r>
            <a:r>
              <a:rPr lang="en-US" sz="4000" b="1" spc="-140" dirty="0">
                <a:latin typeface="Times New Roman" panose="02020603050405020304" pitchFamily="18" charset="0"/>
                <a:cs typeface="Times New Roman" panose="02020603050405020304" pitchFamily="18" charset="0"/>
              </a:rPr>
              <a:t> </a:t>
            </a:r>
            <a:r>
              <a:rPr lang="en-US" sz="4000" b="1" spc="-15" dirty="0">
                <a:latin typeface="Times New Roman" panose="02020603050405020304" pitchFamily="18" charset="0"/>
                <a:cs typeface="Times New Roman" panose="02020603050405020304" pitchFamily="18" charset="0"/>
              </a:rPr>
              <a:t>algorithm</a:t>
            </a:r>
            <a:r>
              <a:rPr lang="en-US" sz="4000" b="1" spc="-145" dirty="0">
                <a:latin typeface="Times New Roman" panose="02020603050405020304" pitchFamily="18" charset="0"/>
                <a:cs typeface="Times New Roman" panose="02020603050405020304" pitchFamily="18" charset="0"/>
              </a:rPr>
              <a:t> </a:t>
            </a:r>
            <a:r>
              <a:rPr lang="en-US" sz="4000" b="1" spc="-35" dirty="0">
                <a:solidFill>
                  <a:srgbClr val="2B563B"/>
                </a:solidFill>
                <a:latin typeface="Times New Roman" panose="02020603050405020304" pitchFamily="18" charset="0"/>
                <a:cs typeface="Times New Roman" panose="02020603050405020304" pitchFamily="18" charset="0"/>
              </a:rPr>
              <a:t>is</a:t>
            </a:r>
            <a:r>
              <a:rPr lang="en-US" sz="4000" b="1" spc="-140" dirty="0">
                <a:solidFill>
                  <a:srgbClr val="2B563B"/>
                </a:solidFill>
                <a:latin typeface="Times New Roman" panose="02020603050405020304" pitchFamily="18" charset="0"/>
                <a:cs typeface="Times New Roman" panose="02020603050405020304" pitchFamily="18" charset="0"/>
              </a:rPr>
              <a:t> </a:t>
            </a:r>
            <a:r>
              <a:rPr lang="en-US" sz="4000" b="1" spc="-20" dirty="0">
                <a:solidFill>
                  <a:srgbClr val="2B563B"/>
                </a:solidFill>
                <a:latin typeface="Times New Roman" panose="02020603050405020304" pitchFamily="18" charset="0"/>
                <a:cs typeface="Times New Roman" panose="02020603050405020304" pitchFamily="18" charset="0"/>
              </a:rPr>
              <a:t>another</a:t>
            </a:r>
            <a:r>
              <a:rPr lang="en-US" sz="4000" b="1" spc="-145" dirty="0">
                <a:solidFill>
                  <a:srgbClr val="2B563B"/>
                </a:solidFill>
                <a:latin typeface="Times New Roman" panose="02020603050405020304" pitchFamily="18" charset="0"/>
                <a:cs typeface="Times New Roman" panose="02020603050405020304" pitchFamily="18" charset="0"/>
              </a:rPr>
              <a:t> </a:t>
            </a:r>
            <a:r>
              <a:rPr lang="en-US" sz="4000" b="1" spc="15" dirty="0">
                <a:solidFill>
                  <a:srgbClr val="2B563B"/>
                </a:solidFill>
                <a:latin typeface="Times New Roman" panose="02020603050405020304" pitchFamily="18" charset="0"/>
                <a:cs typeface="Times New Roman" panose="02020603050405020304" pitchFamily="18" charset="0"/>
              </a:rPr>
              <a:t>approach</a:t>
            </a:r>
            <a:r>
              <a:rPr lang="en-US" sz="4000" b="1" spc="-140" dirty="0">
                <a:solidFill>
                  <a:srgbClr val="2B563B"/>
                </a:solidFill>
                <a:latin typeface="Times New Roman" panose="02020603050405020304" pitchFamily="18" charset="0"/>
                <a:cs typeface="Times New Roman" panose="02020603050405020304" pitchFamily="18" charset="0"/>
              </a:rPr>
              <a:t> </a:t>
            </a:r>
            <a:r>
              <a:rPr lang="en-US" sz="4000" b="1" spc="-45" dirty="0">
                <a:solidFill>
                  <a:srgbClr val="2B563B"/>
                </a:solidFill>
                <a:latin typeface="Times New Roman" panose="02020603050405020304" pitchFamily="18" charset="0"/>
                <a:cs typeface="Times New Roman" panose="02020603050405020304" pitchFamily="18" charset="0"/>
              </a:rPr>
              <a:t>where</a:t>
            </a:r>
            <a:r>
              <a:rPr lang="en-US" sz="4000" b="1" spc="-145" dirty="0">
                <a:solidFill>
                  <a:srgbClr val="2B563B"/>
                </a:solidFill>
                <a:latin typeface="Times New Roman" panose="02020603050405020304" pitchFamily="18" charset="0"/>
                <a:cs typeface="Times New Roman" panose="02020603050405020304" pitchFamily="18" charset="0"/>
              </a:rPr>
              <a:t> </a:t>
            </a:r>
            <a:r>
              <a:rPr lang="en-US" sz="4000" b="1" spc="-35" dirty="0">
                <a:solidFill>
                  <a:srgbClr val="2B563B"/>
                </a:solidFill>
                <a:latin typeface="Times New Roman" panose="02020603050405020304" pitchFamily="18" charset="0"/>
                <a:cs typeface="Times New Roman" panose="02020603050405020304" pitchFamily="18" charset="0"/>
              </a:rPr>
              <a:t>we</a:t>
            </a:r>
            <a:r>
              <a:rPr lang="en-US" sz="4000" b="1" spc="-140" dirty="0">
                <a:solidFill>
                  <a:srgbClr val="2B563B"/>
                </a:solidFill>
                <a:latin typeface="Times New Roman" panose="02020603050405020304" pitchFamily="18" charset="0"/>
                <a:cs typeface="Times New Roman" panose="02020603050405020304" pitchFamily="18" charset="0"/>
              </a:rPr>
              <a:t> </a:t>
            </a:r>
            <a:r>
              <a:rPr lang="en-US" sz="4000" b="1" spc="-30" dirty="0">
                <a:solidFill>
                  <a:srgbClr val="2B563B"/>
                </a:solidFill>
                <a:latin typeface="Times New Roman" panose="02020603050405020304" pitchFamily="18" charset="0"/>
                <a:cs typeface="Times New Roman" panose="02020603050405020304" pitchFamily="18" charset="0"/>
              </a:rPr>
              <a:t>make</a:t>
            </a:r>
            <a:r>
              <a:rPr lang="en-US" sz="4000" b="1" spc="-145" dirty="0">
                <a:solidFill>
                  <a:srgbClr val="2B563B"/>
                </a:solidFill>
                <a:latin typeface="Times New Roman" panose="02020603050405020304" pitchFamily="18" charset="0"/>
                <a:cs typeface="Times New Roman" panose="02020603050405020304" pitchFamily="18" charset="0"/>
              </a:rPr>
              <a:t> </a:t>
            </a:r>
            <a:r>
              <a:rPr lang="en-US" sz="4000" b="1" spc="-30" dirty="0">
                <a:solidFill>
                  <a:srgbClr val="2B563B"/>
                </a:solidFill>
                <a:latin typeface="Times New Roman" panose="02020603050405020304" pitchFamily="18" charset="0"/>
                <a:cs typeface="Times New Roman" panose="02020603050405020304" pitchFamily="18" charset="0"/>
              </a:rPr>
              <a:t>the</a:t>
            </a:r>
            <a:r>
              <a:rPr lang="en-US" sz="4000" b="1" spc="-140" dirty="0">
                <a:solidFill>
                  <a:srgbClr val="2B563B"/>
                </a:solidFill>
                <a:latin typeface="Times New Roman" panose="02020603050405020304" pitchFamily="18" charset="0"/>
                <a:cs typeface="Times New Roman" panose="02020603050405020304" pitchFamily="18" charset="0"/>
              </a:rPr>
              <a:t> </a:t>
            </a:r>
            <a:r>
              <a:rPr lang="en-US" sz="4000" b="1" spc="-10" dirty="0">
                <a:latin typeface="Times New Roman" panose="02020603050405020304" pitchFamily="18" charset="0"/>
                <a:cs typeface="Times New Roman" panose="02020603050405020304" pitchFamily="18" charset="0"/>
              </a:rPr>
              <a:t>locally</a:t>
            </a:r>
            <a:r>
              <a:rPr lang="en-US" sz="4000" b="1" spc="-145" dirty="0">
                <a:latin typeface="Times New Roman" panose="02020603050405020304" pitchFamily="18" charset="0"/>
                <a:cs typeface="Times New Roman" panose="02020603050405020304" pitchFamily="18" charset="0"/>
              </a:rPr>
              <a:t> </a:t>
            </a:r>
            <a:r>
              <a:rPr lang="en-US" sz="4000" b="1" spc="-5" dirty="0">
                <a:latin typeface="Times New Roman" panose="02020603050405020304" pitchFamily="18" charset="0"/>
                <a:cs typeface="Times New Roman" panose="02020603050405020304" pitchFamily="18" charset="0"/>
              </a:rPr>
              <a:t>optimal </a:t>
            </a:r>
            <a:r>
              <a:rPr lang="en-US" sz="4000" b="1" spc="-745" dirty="0">
                <a:latin typeface="Times New Roman" panose="02020603050405020304" pitchFamily="18" charset="0"/>
                <a:cs typeface="Times New Roman" panose="02020603050405020304" pitchFamily="18" charset="0"/>
              </a:rPr>
              <a:t> </a:t>
            </a:r>
            <a:r>
              <a:rPr lang="en-US" sz="4000" b="1" spc="5" dirty="0">
                <a:latin typeface="Times New Roman" panose="02020603050405020304" pitchFamily="18" charset="0"/>
                <a:cs typeface="Times New Roman" panose="02020603050405020304" pitchFamily="18" charset="0"/>
              </a:rPr>
              <a:t>choice</a:t>
            </a:r>
            <a:r>
              <a:rPr lang="en-US" sz="4000" b="1" spc="-150" dirty="0">
                <a:latin typeface="Times New Roman" panose="02020603050405020304" pitchFamily="18" charset="0"/>
                <a:cs typeface="Times New Roman" panose="02020603050405020304" pitchFamily="18" charset="0"/>
              </a:rPr>
              <a:t> </a:t>
            </a:r>
            <a:r>
              <a:rPr lang="en-US" sz="4000" b="1" spc="35" dirty="0">
                <a:solidFill>
                  <a:srgbClr val="2B563B"/>
                </a:solidFill>
                <a:latin typeface="Times New Roman" panose="02020603050405020304" pitchFamily="18" charset="0"/>
                <a:cs typeface="Times New Roman" panose="02020603050405020304" pitchFamily="18" charset="0"/>
              </a:rPr>
              <a:t>at</a:t>
            </a:r>
            <a:r>
              <a:rPr lang="en-US" sz="4000" b="1" spc="-150" dirty="0">
                <a:solidFill>
                  <a:srgbClr val="2B563B"/>
                </a:solidFill>
                <a:latin typeface="Times New Roman" panose="02020603050405020304" pitchFamily="18" charset="0"/>
                <a:cs typeface="Times New Roman" panose="02020603050405020304" pitchFamily="18" charset="0"/>
              </a:rPr>
              <a:t> </a:t>
            </a:r>
            <a:r>
              <a:rPr lang="en-US" sz="4000" b="1" spc="10" dirty="0">
                <a:solidFill>
                  <a:srgbClr val="2B563B"/>
                </a:solidFill>
                <a:latin typeface="Times New Roman" panose="02020603050405020304" pitchFamily="18" charset="0"/>
                <a:cs typeface="Times New Roman" panose="02020603050405020304" pitchFamily="18" charset="0"/>
              </a:rPr>
              <a:t>each</a:t>
            </a:r>
            <a:r>
              <a:rPr lang="en-US" sz="4000" b="1" spc="-145" dirty="0">
                <a:solidFill>
                  <a:srgbClr val="2B563B"/>
                </a:solidFill>
                <a:latin typeface="Times New Roman" panose="02020603050405020304" pitchFamily="18" charset="0"/>
                <a:cs typeface="Times New Roman" panose="02020603050405020304" pitchFamily="18" charset="0"/>
              </a:rPr>
              <a:t> </a:t>
            </a:r>
            <a:r>
              <a:rPr lang="en-US" sz="4000" b="1" spc="-75" dirty="0">
                <a:solidFill>
                  <a:srgbClr val="2B563B"/>
                </a:solidFill>
                <a:latin typeface="Times New Roman" panose="02020603050405020304" pitchFamily="18" charset="0"/>
                <a:cs typeface="Times New Roman" panose="02020603050405020304" pitchFamily="18" charset="0"/>
              </a:rPr>
              <a:t>step.</a:t>
            </a:r>
            <a:r>
              <a:rPr lang="en-US" sz="4000" b="1" spc="-150" dirty="0">
                <a:solidFill>
                  <a:srgbClr val="2B563B"/>
                </a:solidFill>
                <a:latin typeface="Times New Roman" panose="02020603050405020304" pitchFamily="18" charset="0"/>
                <a:cs typeface="Times New Roman" panose="02020603050405020304" pitchFamily="18" charset="0"/>
              </a:rPr>
              <a:t> </a:t>
            </a:r>
            <a:r>
              <a:rPr lang="en-US" sz="4000" b="1" spc="-55" dirty="0">
                <a:solidFill>
                  <a:srgbClr val="2B563B"/>
                </a:solidFill>
                <a:latin typeface="Times New Roman" panose="02020603050405020304" pitchFamily="18" charset="0"/>
                <a:cs typeface="Times New Roman" panose="02020603050405020304" pitchFamily="18" charset="0"/>
              </a:rPr>
              <a:t>This</a:t>
            </a:r>
            <a:r>
              <a:rPr lang="en-US" sz="4000" b="1" spc="-145" dirty="0">
                <a:solidFill>
                  <a:srgbClr val="2B563B"/>
                </a:solidFill>
                <a:latin typeface="Times New Roman" panose="02020603050405020304" pitchFamily="18" charset="0"/>
                <a:cs typeface="Times New Roman" panose="02020603050405020304" pitchFamily="18" charset="0"/>
              </a:rPr>
              <a:t> </a:t>
            </a:r>
            <a:r>
              <a:rPr lang="en-US" sz="4000" b="1" spc="-25" dirty="0">
                <a:solidFill>
                  <a:srgbClr val="2B563B"/>
                </a:solidFill>
                <a:latin typeface="Times New Roman" panose="02020603050405020304" pitchFamily="18" charset="0"/>
                <a:cs typeface="Times New Roman" panose="02020603050405020304" pitchFamily="18" charset="0"/>
              </a:rPr>
              <a:t>method</a:t>
            </a:r>
            <a:r>
              <a:rPr lang="en-US" sz="4000" b="1" spc="-150" dirty="0">
                <a:solidFill>
                  <a:srgbClr val="2B563B"/>
                </a:solidFill>
                <a:latin typeface="Times New Roman" panose="02020603050405020304" pitchFamily="18" charset="0"/>
                <a:cs typeface="Times New Roman" panose="02020603050405020304" pitchFamily="18" charset="0"/>
              </a:rPr>
              <a:t> </a:t>
            </a:r>
            <a:r>
              <a:rPr lang="en-US" sz="4000" b="1" spc="15" dirty="0">
                <a:solidFill>
                  <a:srgbClr val="2B563B"/>
                </a:solidFill>
                <a:latin typeface="Times New Roman" panose="02020603050405020304" pitchFamily="18" charset="0"/>
                <a:cs typeface="Times New Roman" panose="02020603050405020304" pitchFamily="18" charset="0"/>
              </a:rPr>
              <a:t>can</a:t>
            </a:r>
            <a:r>
              <a:rPr lang="en-US" sz="4000" b="1" spc="-145" dirty="0">
                <a:solidFill>
                  <a:srgbClr val="2B563B"/>
                </a:solidFill>
                <a:latin typeface="Times New Roman" panose="02020603050405020304" pitchFamily="18" charset="0"/>
                <a:cs typeface="Times New Roman" panose="02020603050405020304" pitchFamily="18" charset="0"/>
              </a:rPr>
              <a:t> </a:t>
            </a:r>
            <a:r>
              <a:rPr lang="en-US" sz="4000" b="1" spc="10" dirty="0">
                <a:solidFill>
                  <a:srgbClr val="2B563B"/>
                </a:solidFill>
                <a:latin typeface="Times New Roman" panose="02020603050405020304" pitchFamily="18" charset="0"/>
                <a:cs typeface="Times New Roman" panose="02020603050405020304" pitchFamily="18" charset="0"/>
              </a:rPr>
              <a:t>be</a:t>
            </a:r>
            <a:r>
              <a:rPr lang="en-US" sz="4000" b="1" spc="-150" dirty="0">
                <a:solidFill>
                  <a:srgbClr val="2B563B"/>
                </a:solidFill>
                <a:latin typeface="Times New Roman" panose="02020603050405020304" pitchFamily="18" charset="0"/>
                <a:cs typeface="Times New Roman" panose="02020603050405020304" pitchFamily="18" charset="0"/>
              </a:rPr>
              <a:t> </a:t>
            </a:r>
            <a:r>
              <a:rPr lang="en-US" sz="4000" b="1" spc="-25" dirty="0">
                <a:solidFill>
                  <a:srgbClr val="2B563B"/>
                </a:solidFill>
                <a:latin typeface="Times New Roman" panose="02020603050405020304" pitchFamily="18" charset="0"/>
                <a:cs typeface="Times New Roman" panose="02020603050405020304" pitchFamily="18" charset="0"/>
              </a:rPr>
              <a:t>useful</a:t>
            </a:r>
            <a:r>
              <a:rPr lang="en-US" sz="4000" b="1" spc="-150" dirty="0">
                <a:solidFill>
                  <a:srgbClr val="2B563B"/>
                </a:solidFill>
                <a:latin typeface="Times New Roman" panose="02020603050405020304" pitchFamily="18" charset="0"/>
                <a:cs typeface="Times New Roman" panose="02020603050405020304" pitchFamily="18" charset="0"/>
              </a:rPr>
              <a:t> </a:t>
            </a:r>
            <a:r>
              <a:rPr lang="en-US" sz="4000" b="1" spc="10" dirty="0">
                <a:solidFill>
                  <a:srgbClr val="2B563B"/>
                </a:solidFill>
                <a:latin typeface="Times New Roman" panose="02020603050405020304" pitchFamily="18" charset="0"/>
                <a:cs typeface="Times New Roman" panose="02020603050405020304" pitchFamily="18" charset="0"/>
              </a:rPr>
              <a:t>for</a:t>
            </a:r>
            <a:r>
              <a:rPr lang="en-US" sz="4000" b="1" spc="-145" dirty="0">
                <a:solidFill>
                  <a:srgbClr val="2B563B"/>
                </a:solidFill>
                <a:latin typeface="Times New Roman" panose="02020603050405020304" pitchFamily="18" charset="0"/>
                <a:cs typeface="Times New Roman" panose="02020603050405020304" pitchFamily="18" charset="0"/>
              </a:rPr>
              <a:t> </a:t>
            </a:r>
            <a:r>
              <a:rPr lang="en-US" sz="4000" b="1" dirty="0">
                <a:solidFill>
                  <a:srgbClr val="2B563B"/>
                </a:solidFill>
                <a:latin typeface="Times New Roman" panose="02020603050405020304" pitchFamily="18" charset="0"/>
                <a:cs typeface="Times New Roman" panose="02020603050405020304" pitchFamily="18" charset="0"/>
              </a:rPr>
              <a:t>certain</a:t>
            </a:r>
            <a:r>
              <a:rPr lang="en-US" sz="4000" b="1" spc="-150" dirty="0">
                <a:solidFill>
                  <a:srgbClr val="2B563B"/>
                </a:solidFill>
                <a:latin typeface="Times New Roman" panose="02020603050405020304" pitchFamily="18" charset="0"/>
                <a:cs typeface="Times New Roman" panose="02020603050405020304" pitchFamily="18" charset="0"/>
              </a:rPr>
              <a:t> </a:t>
            </a:r>
            <a:r>
              <a:rPr lang="en-US" sz="4000" b="1" spc="-20" dirty="0">
                <a:solidFill>
                  <a:srgbClr val="2B563B"/>
                </a:solidFill>
                <a:latin typeface="Times New Roman" panose="02020603050405020304" pitchFamily="18" charset="0"/>
                <a:cs typeface="Times New Roman" panose="02020603050405020304" pitchFamily="18" charset="0"/>
              </a:rPr>
              <a:t>types</a:t>
            </a:r>
            <a:r>
              <a:rPr lang="en-US" sz="4000" b="1" spc="-145" dirty="0">
                <a:solidFill>
                  <a:srgbClr val="2B563B"/>
                </a:solidFill>
                <a:latin typeface="Times New Roman" panose="02020603050405020304" pitchFamily="18" charset="0"/>
                <a:cs typeface="Times New Roman" panose="02020603050405020304" pitchFamily="18" charset="0"/>
              </a:rPr>
              <a:t> </a:t>
            </a:r>
            <a:r>
              <a:rPr lang="en-US" sz="4000" b="1" spc="40" dirty="0">
                <a:solidFill>
                  <a:srgbClr val="2B563B"/>
                </a:solidFill>
                <a:latin typeface="Times New Roman" panose="02020603050405020304" pitchFamily="18" charset="0"/>
                <a:cs typeface="Times New Roman" panose="02020603050405020304" pitchFamily="18" charset="0"/>
              </a:rPr>
              <a:t>of</a:t>
            </a:r>
            <a:r>
              <a:rPr lang="en-US" sz="4000" b="1" spc="-150" dirty="0">
                <a:solidFill>
                  <a:srgbClr val="2B563B"/>
                </a:solidFill>
                <a:latin typeface="Times New Roman" panose="02020603050405020304" pitchFamily="18" charset="0"/>
                <a:cs typeface="Times New Roman" panose="02020603050405020304" pitchFamily="18" charset="0"/>
              </a:rPr>
              <a:t> </a:t>
            </a:r>
            <a:r>
              <a:rPr lang="en-US" sz="4000" b="1" spc="-25" dirty="0">
                <a:solidFill>
                  <a:srgbClr val="2B563B"/>
                </a:solidFill>
                <a:latin typeface="Times New Roman" panose="02020603050405020304" pitchFamily="18" charset="0"/>
                <a:cs typeface="Times New Roman" panose="02020603050405020304" pitchFamily="18" charset="0"/>
              </a:rPr>
              <a:t>substring </a:t>
            </a:r>
            <a:r>
              <a:rPr lang="en-US" sz="4000" b="1" spc="-20" dirty="0">
                <a:solidFill>
                  <a:srgbClr val="2B563B"/>
                </a:solidFill>
                <a:latin typeface="Times New Roman" panose="02020603050405020304" pitchFamily="18" charset="0"/>
                <a:cs typeface="Times New Roman" panose="02020603050405020304" pitchFamily="18" charset="0"/>
              </a:rPr>
              <a:t> </a:t>
            </a:r>
            <a:r>
              <a:rPr lang="en-US" sz="4000" b="1" spc="-55" dirty="0">
                <a:solidFill>
                  <a:srgbClr val="2B563B"/>
                </a:solidFill>
                <a:latin typeface="Times New Roman" panose="02020603050405020304" pitchFamily="18" charset="0"/>
                <a:cs typeface="Times New Roman" panose="02020603050405020304" pitchFamily="18" charset="0"/>
              </a:rPr>
              <a:t>problems,</a:t>
            </a:r>
            <a:r>
              <a:rPr lang="en-US" sz="4000" b="1" spc="-150" dirty="0">
                <a:solidFill>
                  <a:srgbClr val="2B563B"/>
                </a:solidFill>
                <a:latin typeface="Times New Roman" panose="02020603050405020304" pitchFamily="18" charset="0"/>
                <a:cs typeface="Times New Roman" panose="02020603050405020304" pitchFamily="18" charset="0"/>
              </a:rPr>
              <a:t> </a:t>
            </a:r>
            <a:r>
              <a:rPr lang="en-US" sz="4000" b="1" spc="-10" dirty="0">
                <a:solidFill>
                  <a:srgbClr val="2B563B"/>
                </a:solidFill>
                <a:latin typeface="Times New Roman" panose="02020603050405020304" pitchFamily="18" charset="0"/>
                <a:cs typeface="Times New Roman" panose="02020603050405020304" pitchFamily="18" charset="0"/>
              </a:rPr>
              <a:t>especially</a:t>
            </a:r>
            <a:r>
              <a:rPr lang="en-US" sz="4000" b="1" spc="-145" dirty="0">
                <a:solidFill>
                  <a:srgbClr val="2B563B"/>
                </a:solidFill>
                <a:latin typeface="Times New Roman" panose="02020603050405020304" pitchFamily="18" charset="0"/>
                <a:cs typeface="Times New Roman" panose="02020603050405020304" pitchFamily="18" charset="0"/>
              </a:rPr>
              <a:t> </a:t>
            </a:r>
            <a:r>
              <a:rPr lang="en-US" sz="4000" b="1" spc="-45" dirty="0">
                <a:solidFill>
                  <a:srgbClr val="2B563B"/>
                </a:solidFill>
                <a:latin typeface="Times New Roman" panose="02020603050405020304" pitchFamily="18" charset="0"/>
                <a:cs typeface="Times New Roman" panose="02020603050405020304" pitchFamily="18" charset="0"/>
              </a:rPr>
              <a:t>when</a:t>
            </a:r>
            <a:r>
              <a:rPr lang="en-US" sz="4000" b="1" spc="-145" dirty="0">
                <a:solidFill>
                  <a:srgbClr val="2B563B"/>
                </a:solidFill>
                <a:latin typeface="Times New Roman" panose="02020603050405020304" pitchFamily="18" charset="0"/>
                <a:cs typeface="Times New Roman" panose="02020603050405020304" pitchFamily="18" charset="0"/>
              </a:rPr>
              <a:t> </a:t>
            </a:r>
            <a:r>
              <a:rPr lang="en-US" sz="4000" b="1" spc="-35" dirty="0">
                <a:solidFill>
                  <a:srgbClr val="2B563B"/>
                </a:solidFill>
                <a:latin typeface="Times New Roman" panose="02020603050405020304" pitchFamily="18" charset="0"/>
                <a:cs typeface="Times New Roman" panose="02020603050405020304" pitchFamily="18" charset="0"/>
              </a:rPr>
              <a:t>the</a:t>
            </a:r>
            <a:r>
              <a:rPr lang="en-US" sz="4000" b="1" spc="-150" dirty="0">
                <a:solidFill>
                  <a:srgbClr val="2B563B"/>
                </a:solidFill>
                <a:latin typeface="Times New Roman" panose="02020603050405020304" pitchFamily="18" charset="0"/>
                <a:cs typeface="Times New Roman" panose="02020603050405020304" pitchFamily="18" charset="0"/>
              </a:rPr>
              <a:t> </a:t>
            </a:r>
            <a:r>
              <a:rPr lang="en-US" sz="4000" b="1" spc="30" dirty="0">
                <a:solidFill>
                  <a:srgbClr val="2B563B"/>
                </a:solidFill>
                <a:latin typeface="Times New Roman" panose="02020603050405020304" pitchFamily="18" charset="0"/>
                <a:cs typeface="Times New Roman" panose="02020603050405020304" pitchFamily="18" charset="0"/>
              </a:rPr>
              <a:t>goal</a:t>
            </a:r>
            <a:r>
              <a:rPr lang="en-US" sz="4000" b="1" spc="-145" dirty="0">
                <a:solidFill>
                  <a:srgbClr val="2B563B"/>
                </a:solidFill>
                <a:latin typeface="Times New Roman" panose="02020603050405020304" pitchFamily="18" charset="0"/>
                <a:cs typeface="Times New Roman" panose="02020603050405020304" pitchFamily="18" charset="0"/>
              </a:rPr>
              <a:t> </a:t>
            </a:r>
            <a:r>
              <a:rPr lang="en-US" sz="4000" b="1" spc="-35" dirty="0">
                <a:solidFill>
                  <a:srgbClr val="2B563B"/>
                </a:solidFill>
                <a:latin typeface="Times New Roman" panose="02020603050405020304" pitchFamily="18" charset="0"/>
                <a:cs typeface="Times New Roman" panose="02020603050405020304" pitchFamily="18" charset="0"/>
              </a:rPr>
              <a:t>is</a:t>
            </a:r>
            <a:r>
              <a:rPr lang="en-US" sz="4000" b="1" spc="-145" dirty="0">
                <a:solidFill>
                  <a:srgbClr val="2B563B"/>
                </a:solidFill>
                <a:latin typeface="Times New Roman" panose="02020603050405020304" pitchFamily="18" charset="0"/>
                <a:cs typeface="Times New Roman" panose="02020603050405020304" pitchFamily="18" charset="0"/>
              </a:rPr>
              <a:t> </a:t>
            </a:r>
            <a:r>
              <a:rPr lang="en-US" sz="4000" b="1" dirty="0">
                <a:solidFill>
                  <a:srgbClr val="2B563B"/>
                </a:solidFill>
                <a:latin typeface="Times New Roman" panose="02020603050405020304" pitchFamily="18" charset="0"/>
                <a:cs typeface="Times New Roman" panose="02020603050405020304" pitchFamily="18" charset="0"/>
              </a:rPr>
              <a:t>to</a:t>
            </a:r>
            <a:r>
              <a:rPr lang="en-US" sz="4000" b="1" spc="-145" dirty="0">
                <a:solidFill>
                  <a:srgbClr val="2B563B"/>
                </a:solidFill>
                <a:latin typeface="Times New Roman" panose="02020603050405020304" pitchFamily="18" charset="0"/>
                <a:cs typeface="Times New Roman" panose="02020603050405020304" pitchFamily="18" charset="0"/>
              </a:rPr>
              <a:t> </a:t>
            </a:r>
            <a:r>
              <a:rPr lang="en-US" sz="4000" b="1" spc="-35" dirty="0">
                <a:solidFill>
                  <a:srgbClr val="2B563B"/>
                </a:solidFill>
                <a:latin typeface="Times New Roman" panose="02020603050405020304" pitchFamily="18" charset="0"/>
                <a:cs typeface="Times New Roman" panose="02020603050405020304" pitchFamily="18" charset="0"/>
              </a:rPr>
              <a:t>maximize</a:t>
            </a:r>
            <a:r>
              <a:rPr lang="en-US" sz="4000" b="1" spc="-150" dirty="0">
                <a:solidFill>
                  <a:srgbClr val="2B563B"/>
                </a:solidFill>
                <a:latin typeface="Times New Roman" panose="02020603050405020304" pitchFamily="18" charset="0"/>
                <a:cs typeface="Times New Roman" panose="02020603050405020304" pitchFamily="18" charset="0"/>
              </a:rPr>
              <a:t> </a:t>
            </a:r>
            <a:r>
              <a:rPr lang="en-US" sz="4000" b="1" spc="-30" dirty="0">
                <a:solidFill>
                  <a:srgbClr val="2B563B"/>
                </a:solidFill>
                <a:latin typeface="Times New Roman" panose="02020603050405020304" pitchFamily="18" charset="0"/>
                <a:cs typeface="Times New Roman" panose="02020603050405020304" pitchFamily="18" charset="0"/>
              </a:rPr>
              <a:t>the</a:t>
            </a:r>
            <a:r>
              <a:rPr lang="en-US" sz="4000" b="1" spc="-145" dirty="0">
                <a:solidFill>
                  <a:srgbClr val="2B563B"/>
                </a:solidFill>
                <a:latin typeface="Times New Roman" panose="02020603050405020304" pitchFamily="18" charset="0"/>
                <a:cs typeface="Times New Roman" panose="02020603050405020304" pitchFamily="18" charset="0"/>
              </a:rPr>
              <a:t> </a:t>
            </a:r>
            <a:r>
              <a:rPr lang="en-US" sz="4000" b="1" spc="-40" dirty="0">
                <a:solidFill>
                  <a:srgbClr val="2B563B"/>
                </a:solidFill>
                <a:latin typeface="Times New Roman" panose="02020603050405020304" pitchFamily="18" charset="0"/>
                <a:cs typeface="Times New Roman" panose="02020603050405020304" pitchFamily="18" charset="0"/>
              </a:rPr>
              <a:t>number</a:t>
            </a:r>
            <a:r>
              <a:rPr lang="en-US" sz="4000" b="1" spc="-145" dirty="0">
                <a:solidFill>
                  <a:srgbClr val="2B563B"/>
                </a:solidFill>
                <a:latin typeface="Times New Roman" panose="02020603050405020304" pitchFamily="18" charset="0"/>
                <a:cs typeface="Times New Roman" panose="02020603050405020304" pitchFamily="18" charset="0"/>
              </a:rPr>
              <a:t> </a:t>
            </a:r>
            <a:r>
              <a:rPr lang="en-US" sz="4000" b="1" spc="40" dirty="0">
                <a:solidFill>
                  <a:srgbClr val="2B563B"/>
                </a:solidFill>
                <a:latin typeface="Times New Roman" panose="02020603050405020304" pitchFamily="18" charset="0"/>
                <a:cs typeface="Times New Roman" panose="02020603050405020304" pitchFamily="18" charset="0"/>
              </a:rPr>
              <a:t>of</a:t>
            </a:r>
            <a:r>
              <a:rPr lang="en-US" sz="4000" b="1" spc="-145" dirty="0">
                <a:solidFill>
                  <a:srgbClr val="2B563B"/>
                </a:solidFill>
                <a:latin typeface="Times New Roman" panose="02020603050405020304" pitchFamily="18" charset="0"/>
                <a:cs typeface="Times New Roman" panose="02020603050405020304" pitchFamily="18" charset="0"/>
              </a:rPr>
              <a:t> </a:t>
            </a:r>
            <a:r>
              <a:rPr lang="en-US" sz="4000" b="1" spc="-50" dirty="0">
                <a:solidFill>
                  <a:srgbClr val="2B563B"/>
                </a:solidFill>
                <a:latin typeface="Times New Roman" panose="02020603050405020304" pitchFamily="18" charset="0"/>
                <a:cs typeface="Times New Roman" panose="02020603050405020304" pitchFamily="18" charset="0"/>
              </a:rPr>
              <a:t>selections.</a:t>
            </a:r>
            <a:endParaRPr lang="en-US" sz="4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000"/>
          </a:xfrm>
          <a:prstGeom prst="rect">
            <a:avLst/>
          </a:prstGeom>
        </p:spPr>
      </p:pic>
      <p:sp>
        <p:nvSpPr>
          <p:cNvPr id="3" name="object 3"/>
          <p:cNvSpPr txBox="1">
            <a:spLocks noGrp="1"/>
          </p:cNvSpPr>
          <p:nvPr>
            <p:ph type="title"/>
          </p:nvPr>
        </p:nvSpPr>
        <p:spPr>
          <a:xfrm>
            <a:off x="1978558" y="991724"/>
            <a:ext cx="8009992" cy="754053"/>
          </a:xfrm>
          <a:prstGeom prst="rect">
            <a:avLst/>
          </a:prstGeom>
        </p:spPr>
        <p:txBody>
          <a:bodyPr vert="horz" wrap="square" lIns="0" tIns="15240" rIns="0" bIns="0" rtlCol="0">
            <a:spAutoFit/>
          </a:bodyPr>
          <a:lstStyle/>
          <a:p>
            <a:pPr marL="12700">
              <a:lnSpc>
                <a:spcPct val="100000"/>
              </a:lnSpc>
              <a:spcBef>
                <a:spcPts val="120"/>
              </a:spcBef>
            </a:pPr>
            <a:r>
              <a:rPr sz="4800" b="1" spc="240" dirty="0">
                <a:solidFill>
                  <a:schemeClr val="bg2">
                    <a:lumMod val="25000"/>
                  </a:schemeClr>
                </a:solidFill>
                <a:latin typeface="Times New Roman" panose="02020603050405020304" pitchFamily="18" charset="0"/>
                <a:cs typeface="Times New Roman" panose="02020603050405020304" pitchFamily="18" charset="0"/>
              </a:rPr>
              <a:t>Backtracking</a:t>
            </a:r>
            <a:r>
              <a:rPr sz="4800" b="1" spc="40" dirty="0">
                <a:solidFill>
                  <a:schemeClr val="bg2">
                    <a:lumMod val="25000"/>
                  </a:schemeClr>
                </a:solidFill>
                <a:latin typeface="Times New Roman" panose="02020603050405020304" pitchFamily="18" charset="0"/>
                <a:cs typeface="Times New Roman" panose="02020603050405020304" pitchFamily="18" charset="0"/>
              </a:rPr>
              <a:t> </a:t>
            </a:r>
            <a:r>
              <a:rPr sz="4800" b="1" spc="235" dirty="0">
                <a:solidFill>
                  <a:schemeClr val="bg2">
                    <a:lumMod val="25000"/>
                  </a:schemeClr>
                </a:solidFill>
                <a:latin typeface="Times New Roman" panose="02020603050405020304" pitchFamily="18" charset="0"/>
                <a:cs typeface="Times New Roman" panose="02020603050405020304" pitchFamily="18" charset="0"/>
              </a:rPr>
              <a:t>Methodology</a:t>
            </a:r>
            <a:endParaRPr sz="4800" b="1"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6" name="object 6"/>
          <p:cNvGrpSpPr/>
          <p:nvPr/>
        </p:nvGrpSpPr>
        <p:grpSpPr>
          <a:xfrm>
            <a:off x="11276634" y="0"/>
            <a:ext cx="7011670" cy="10287000"/>
            <a:chOff x="11276634" y="0"/>
            <a:chExt cx="7011670" cy="10287000"/>
          </a:xfrm>
        </p:grpSpPr>
        <p:pic>
          <p:nvPicPr>
            <p:cNvPr id="7" name="object 7"/>
            <p:cNvPicPr/>
            <p:nvPr/>
          </p:nvPicPr>
          <p:blipFill>
            <a:blip r:embed="rId3" cstate="print"/>
            <a:stretch>
              <a:fillRect/>
            </a:stretch>
          </p:blipFill>
          <p:spPr>
            <a:xfrm>
              <a:off x="11276634" y="0"/>
              <a:ext cx="7010399" cy="10286998"/>
            </a:xfrm>
            <a:prstGeom prst="rect">
              <a:avLst/>
            </a:prstGeom>
          </p:spPr>
        </p:pic>
        <p:sp>
          <p:nvSpPr>
            <p:cNvPr id="8" name="object 8"/>
            <p:cNvSpPr/>
            <p:nvPr/>
          </p:nvSpPr>
          <p:spPr>
            <a:xfrm>
              <a:off x="13345732" y="75"/>
              <a:ext cx="4942840" cy="1029969"/>
            </a:xfrm>
            <a:custGeom>
              <a:avLst/>
              <a:gdLst/>
              <a:ahLst/>
              <a:cxnLst/>
              <a:rect l="l" t="t" r="r" b="b"/>
              <a:pathLst>
                <a:path w="4942840" h="1029969">
                  <a:moveTo>
                    <a:pt x="4942256" y="537210"/>
                  </a:moveTo>
                  <a:lnTo>
                    <a:pt x="4910683" y="556260"/>
                  </a:lnTo>
                  <a:lnTo>
                    <a:pt x="4888331" y="571500"/>
                  </a:lnTo>
                  <a:lnTo>
                    <a:pt x="4868100" y="589280"/>
                  </a:lnTo>
                  <a:lnTo>
                    <a:pt x="4859515" y="594360"/>
                  </a:lnTo>
                  <a:lnTo>
                    <a:pt x="4851666" y="601980"/>
                  </a:lnTo>
                  <a:lnTo>
                    <a:pt x="4843932" y="608330"/>
                  </a:lnTo>
                  <a:lnTo>
                    <a:pt x="4835715" y="614680"/>
                  </a:lnTo>
                  <a:lnTo>
                    <a:pt x="4822672" y="623570"/>
                  </a:lnTo>
                  <a:lnTo>
                    <a:pt x="4809782" y="633730"/>
                  </a:lnTo>
                  <a:lnTo>
                    <a:pt x="4795825" y="645160"/>
                  </a:lnTo>
                  <a:lnTo>
                    <a:pt x="4779581" y="655320"/>
                  </a:lnTo>
                  <a:lnTo>
                    <a:pt x="4749990" y="674370"/>
                  </a:lnTo>
                  <a:lnTo>
                    <a:pt x="4741888" y="678180"/>
                  </a:lnTo>
                  <a:lnTo>
                    <a:pt x="4735322" y="683260"/>
                  </a:lnTo>
                  <a:lnTo>
                    <a:pt x="4729416" y="688340"/>
                  </a:lnTo>
                  <a:lnTo>
                    <a:pt x="4723320" y="697230"/>
                  </a:lnTo>
                  <a:lnTo>
                    <a:pt x="4706163" y="707390"/>
                  </a:lnTo>
                  <a:lnTo>
                    <a:pt x="4675403" y="731520"/>
                  </a:lnTo>
                  <a:lnTo>
                    <a:pt x="4636808" y="749300"/>
                  </a:lnTo>
                  <a:lnTo>
                    <a:pt x="4612767" y="756920"/>
                  </a:lnTo>
                  <a:lnTo>
                    <a:pt x="4589665" y="764540"/>
                  </a:lnTo>
                  <a:lnTo>
                    <a:pt x="4567872" y="772160"/>
                  </a:lnTo>
                  <a:lnTo>
                    <a:pt x="4552670" y="775970"/>
                  </a:lnTo>
                  <a:lnTo>
                    <a:pt x="4537926" y="781050"/>
                  </a:lnTo>
                  <a:lnTo>
                    <a:pt x="4523041" y="787400"/>
                  </a:lnTo>
                  <a:lnTo>
                    <a:pt x="4507420" y="791210"/>
                  </a:lnTo>
                  <a:lnTo>
                    <a:pt x="4494885" y="797560"/>
                  </a:lnTo>
                  <a:lnTo>
                    <a:pt x="4483303" y="801370"/>
                  </a:lnTo>
                  <a:lnTo>
                    <a:pt x="4472787" y="805180"/>
                  </a:lnTo>
                  <a:lnTo>
                    <a:pt x="4463478" y="810260"/>
                  </a:lnTo>
                  <a:lnTo>
                    <a:pt x="4442993" y="814070"/>
                  </a:lnTo>
                  <a:lnTo>
                    <a:pt x="4403649" y="819150"/>
                  </a:lnTo>
                  <a:lnTo>
                    <a:pt x="4383595" y="824230"/>
                  </a:lnTo>
                  <a:lnTo>
                    <a:pt x="4355655" y="828040"/>
                  </a:lnTo>
                  <a:lnTo>
                    <a:pt x="4327842" y="830580"/>
                  </a:lnTo>
                  <a:lnTo>
                    <a:pt x="4301261" y="836930"/>
                  </a:lnTo>
                  <a:lnTo>
                    <a:pt x="4277042" y="847090"/>
                  </a:lnTo>
                  <a:lnTo>
                    <a:pt x="4257878" y="852170"/>
                  </a:lnTo>
                  <a:lnTo>
                    <a:pt x="4239933" y="857250"/>
                  </a:lnTo>
                  <a:lnTo>
                    <a:pt x="4222547" y="864870"/>
                  </a:lnTo>
                  <a:lnTo>
                    <a:pt x="4205033" y="873760"/>
                  </a:lnTo>
                  <a:lnTo>
                    <a:pt x="4166489" y="887730"/>
                  </a:lnTo>
                  <a:lnTo>
                    <a:pt x="4126877" y="899160"/>
                  </a:lnTo>
                  <a:lnTo>
                    <a:pt x="4086707" y="904240"/>
                  </a:lnTo>
                  <a:lnTo>
                    <a:pt x="4066616" y="902970"/>
                  </a:lnTo>
                  <a:lnTo>
                    <a:pt x="4046537" y="901700"/>
                  </a:lnTo>
                  <a:lnTo>
                    <a:pt x="4035133" y="902970"/>
                  </a:lnTo>
                  <a:lnTo>
                    <a:pt x="4023322" y="902970"/>
                  </a:lnTo>
                  <a:lnTo>
                    <a:pt x="4010710" y="901700"/>
                  </a:lnTo>
                  <a:lnTo>
                    <a:pt x="4003789" y="900430"/>
                  </a:lnTo>
                  <a:lnTo>
                    <a:pt x="3996880" y="899160"/>
                  </a:lnTo>
                  <a:lnTo>
                    <a:pt x="3985044" y="899160"/>
                  </a:lnTo>
                  <a:lnTo>
                    <a:pt x="3973093" y="900430"/>
                  </a:lnTo>
                  <a:lnTo>
                    <a:pt x="3960622" y="899160"/>
                  </a:lnTo>
                  <a:lnTo>
                    <a:pt x="3947223" y="896620"/>
                  </a:lnTo>
                  <a:lnTo>
                    <a:pt x="3928402" y="896620"/>
                  </a:lnTo>
                  <a:lnTo>
                    <a:pt x="3889705" y="900430"/>
                  </a:lnTo>
                  <a:lnTo>
                    <a:pt x="3870896" y="901700"/>
                  </a:lnTo>
                  <a:lnTo>
                    <a:pt x="3859022" y="901700"/>
                  </a:lnTo>
                  <a:lnTo>
                    <a:pt x="3833723" y="904240"/>
                  </a:lnTo>
                  <a:lnTo>
                    <a:pt x="3819080" y="906780"/>
                  </a:lnTo>
                  <a:lnTo>
                    <a:pt x="3799979" y="908050"/>
                  </a:lnTo>
                  <a:lnTo>
                    <a:pt x="3780993" y="910590"/>
                  </a:lnTo>
                  <a:lnTo>
                    <a:pt x="3762692" y="914400"/>
                  </a:lnTo>
                  <a:lnTo>
                    <a:pt x="3745674" y="918210"/>
                  </a:lnTo>
                  <a:lnTo>
                    <a:pt x="3729571" y="922020"/>
                  </a:lnTo>
                  <a:lnTo>
                    <a:pt x="3697630" y="928370"/>
                  </a:lnTo>
                  <a:lnTo>
                    <a:pt x="3681539" y="932180"/>
                  </a:lnTo>
                  <a:lnTo>
                    <a:pt x="3635438" y="934720"/>
                  </a:lnTo>
                  <a:lnTo>
                    <a:pt x="3623945" y="935990"/>
                  </a:lnTo>
                  <a:lnTo>
                    <a:pt x="3597198" y="935990"/>
                  </a:lnTo>
                  <a:lnTo>
                    <a:pt x="3580066" y="934720"/>
                  </a:lnTo>
                  <a:lnTo>
                    <a:pt x="3557155" y="937260"/>
                  </a:lnTo>
                  <a:lnTo>
                    <a:pt x="3487864" y="941070"/>
                  </a:lnTo>
                  <a:lnTo>
                    <a:pt x="3419805" y="948690"/>
                  </a:lnTo>
                  <a:lnTo>
                    <a:pt x="3385362" y="951230"/>
                  </a:lnTo>
                  <a:lnTo>
                    <a:pt x="3349561" y="951230"/>
                  </a:lnTo>
                  <a:lnTo>
                    <a:pt x="3333826" y="952500"/>
                  </a:lnTo>
                  <a:lnTo>
                    <a:pt x="3303765" y="953770"/>
                  </a:lnTo>
                  <a:lnTo>
                    <a:pt x="3288474" y="955040"/>
                  </a:lnTo>
                  <a:lnTo>
                    <a:pt x="3276041" y="956310"/>
                  </a:lnTo>
                  <a:lnTo>
                    <a:pt x="3262058" y="957580"/>
                  </a:lnTo>
                  <a:lnTo>
                    <a:pt x="3247390" y="957580"/>
                  </a:lnTo>
                  <a:lnTo>
                    <a:pt x="3232975" y="956310"/>
                  </a:lnTo>
                  <a:lnTo>
                    <a:pt x="3211385" y="960120"/>
                  </a:lnTo>
                  <a:lnTo>
                    <a:pt x="3169323" y="962660"/>
                  </a:lnTo>
                  <a:lnTo>
                    <a:pt x="3126232" y="963930"/>
                  </a:lnTo>
                  <a:lnTo>
                    <a:pt x="3081794" y="963930"/>
                  </a:lnTo>
                  <a:lnTo>
                    <a:pt x="3035744" y="960120"/>
                  </a:lnTo>
                  <a:lnTo>
                    <a:pt x="2996222" y="963930"/>
                  </a:lnTo>
                  <a:lnTo>
                    <a:pt x="2955937" y="963930"/>
                  </a:lnTo>
                  <a:lnTo>
                    <a:pt x="2915386" y="962660"/>
                  </a:lnTo>
                  <a:lnTo>
                    <a:pt x="2820568" y="951230"/>
                  </a:lnTo>
                  <a:lnTo>
                    <a:pt x="2809583" y="949960"/>
                  </a:lnTo>
                  <a:lnTo>
                    <a:pt x="2776105" y="947420"/>
                  </a:lnTo>
                  <a:lnTo>
                    <a:pt x="2741993" y="948690"/>
                  </a:lnTo>
                  <a:lnTo>
                    <a:pt x="2730627" y="948690"/>
                  </a:lnTo>
                  <a:lnTo>
                    <a:pt x="2719171" y="949960"/>
                  </a:lnTo>
                  <a:lnTo>
                    <a:pt x="2707602" y="949960"/>
                  </a:lnTo>
                  <a:lnTo>
                    <a:pt x="2695892" y="951230"/>
                  </a:lnTo>
                  <a:lnTo>
                    <a:pt x="2678404" y="948690"/>
                  </a:lnTo>
                  <a:lnTo>
                    <a:pt x="2645346" y="944880"/>
                  </a:lnTo>
                  <a:lnTo>
                    <a:pt x="2594838" y="941070"/>
                  </a:lnTo>
                  <a:lnTo>
                    <a:pt x="2578544" y="939800"/>
                  </a:lnTo>
                  <a:lnTo>
                    <a:pt x="2554554" y="941070"/>
                  </a:lnTo>
                  <a:lnTo>
                    <a:pt x="2528760" y="939800"/>
                  </a:lnTo>
                  <a:lnTo>
                    <a:pt x="2500668" y="935990"/>
                  </a:lnTo>
                  <a:lnTo>
                    <a:pt x="2469832" y="932180"/>
                  </a:lnTo>
                  <a:lnTo>
                    <a:pt x="2450401" y="928370"/>
                  </a:lnTo>
                  <a:lnTo>
                    <a:pt x="2399068" y="919480"/>
                  </a:lnTo>
                  <a:lnTo>
                    <a:pt x="2348674" y="909320"/>
                  </a:lnTo>
                  <a:lnTo>
                    <a:pt x="2298890" y="897890"/>
                  </a:lnTo>
                  <a:lnTo>
                    <a:pt x="2249373" y="883920"/>
                  </a:lnTo>
                  <a:lnTo>
                    <a:pt x="2199830" y="866140"/>
                  </a:lnTo>
                  <a:lnTo>
                    <a:pt x="2157819" y="855980"/>
                  </a:lnTo>
                  <a:lnTo>
                    <a:pt x="2136394" y="849630"/>
                  </a:lnTo>
                  <a:lnTo>
                    <a:pt x="2114867" y="844550"/>
                  </a:lnTo>
                  <a:lnTo>
                    <a:pt x="2080056" y="835660"/>
                  </a:lnTo>
                  <a:lnTo>
                    <a:pt x="2044915" y="825500"/>
                  </a:lnTo>
                  <a:lnTo>
                    <a:pt x="1974405" y="807720"/>
                  </a:lnTo>
                  <a:lnTo>
                    <a:pt x="1876869" y="775970"/>
                  </a:lnTo>
                  <a:lnTo>
                    <a:pt x="1833092" y="763270"/>
                  </a:lnTo>
                  <a:lnTo>
                    <a:pt x="1792287" y="755650"/>
                  </a:lnTo>
                  <a:lnTo>
                    <a:pt x="1742351" y="742950"/>
                  </a:lnTo>
                  <a:lnTo>
                    <a:pt x="1693379" y="727710"/>
                  </a:lnTo>
                  <a:lnTo>
                    <a:pt x="1645386" y="711200"/>
                  </a:lnTo>
                  <a:lnTo>
                    <a:pt x="1598358" y="692150"/>
                  </a:lnTo>
                  <a:lnTo>
                    <a:pt x="1552282" y="671830"/>
                  </a:lnTo>
                  <a:lnTo>
                    <a:pt x="1507172" y="650240"/>
                  </a:lnTo>
                  <a:lnTo>
                    <a:pt x="1490522" y="642620"/>
                  </a:lnTo>
                  <a:lnTo>
                    <a:pt x="1457515" y="626110"/>
                  </a:lnTo>
                  <a:lnTo>
                    <a:pt x="1440878" y="617220"/>
                  </a:lnTo>
                  <a:lnTo>
                    <a:pt x="1404099" y="598170"/>
                  </a:lnTo>
                  <a:lnTo>
                    <a:pt x="1367307" y="582930"/>
                  </a:lnTo>
                  <a:lnTo>
                    <a:pt x="1330756" y="570230"/>
                  </a:lnTo>
                  <a:lnTo>
                    <a:pt x="1294701" y="560070"/>
                  </a:lnTo>
                  <a:lnTo>
                    <a:pt x="1273060" y="553720"/>
                  </a:lnTo>
                  <a:lnTo>
                    <a:pt x="1251153" y="544830"/>
                  </a:lnTo>
                  <a:lnTo>
                    <a:pt x="1230312" y="537210"/>
                  </a:lnTo>
                  <a:lnTo>
                    <a:pt x="1211897" y="528320"/>
                  </a:lnTo>
                  <a:lnTo>
                    <a:pt x="1175296" y="508000"/>
                  </a:lnTo>
                  <a:lnTo>
                    <a:pt x="1137767" y="488950"/>
                  </a:lnTo>
                  <a:lnTo>
                    <a:pt x="985037" y="416560"/>
                  </a:lnTo>
                  <a:lnTo>
                    <a:pt x="945184" y="396240"/>
                  </a:lnTo>
                  <a:lnTo>
                    <a:pt x="905954" y="373380"/>
                  </a:lnTo>
                  <a:lnTo>
                    <a:pt x="902398" y="365760"/>
                  </a:lnTo>
                  <a:lnTo>
                    <a:pt x="856437" y="347980"/>
                  </a:lnTo>
                  <a:lnTo>
                    <a:pt x="810958" y="327660"/>
                  </a:lnTo>
                  <a:lnTo>
                    <a:pt x="765949" y="306070"/>
                  </a:lnTo>
                  <a:lnTo>
                    <a:pt x="721423" y="283210"/>
                  </a:lnTo>
                  <a:lnTo>
                    <a:pt x="633793" y="234950"/>
                  </a:lnTo>
                  <a:lnTo>
                    <a:pt x="590689" y="209550"/>
                  </a:lnTo>
                  <a:lnTo>
                    <a:pt x="548068" y="182880"/>
                  </a:lnTo>
                  <a:lnTo>
                    <a:pt x="521195" y="167640"/>
                  </a:lnTo>
                  <a:lnTo>
                    <a:pt x="466280" y="134620"/>
                  </a:lnTo>
                  <a:lnTo>
                    <a:pt x="439356" y="119380"/>
                  </a:lnTo>
                  <a:lnTo>
                    <a:pt x="403148" y="104140"/>
                  </a:lnTo>
                  <a:lnTo>
                    <a:pt x="369900" y="88900"/>
                  </a:lnTo>
                  <a:lnTo>
                    <a:pt x="337718" y="71120"/>
                  </a:lnTo>
                  <a:lnTo>
                    <a:pt x="304736" y="54610"/>
                  </a:lnTo>
                  <a:lnTo>
                    <a:pt x="285661" y="41910"/>
                  </a:lnTo>
                  <a:lnTo>
                    <a:pt x="265899" y="30480"/>
                  </a:lnTo>
                  <a:lnTo>
                    <a:pt x="245046" y="19050"/>
                  </a:lnTo>
                  <a:lnTo>
                    <a:pt x="222694" y="7620"/>
                  </a:lnTo>
                  <a:lnTo>
                    <a:pt x="198691" y="0"/>
                  </a:lnTo>
                  <a:lnTo>
                    <a:pt x="0" y="0"/>
                  </a:lnTo>
                  <a:lnTo>
                    <a:pt x="61023" y="24130"/>
                  </a:lnTo>
                  <a:lnTo>
                    <a:pt x="88709" y="38100"/>
                  </a:lnTo>
                  <a:lnTo>
                    <a:pt x="115468" y="50800"/>
                  </a:lnTo>
                  <a:lnTo>
                    <a:pt x="142278" y="60960"/>
                  </a:lnTo>
                  <a:lnTo>
                    <a:pt x="168414" y="71120"/>
                  </a:lnTo>
                  <a:lnTo>
                    <a:pt x="193103" y="80010"/>
                  </a:lnTo>
                  <a:lnTo>
                    <a:pt x="232295" y="105410"/>
                  </a:lnTo>
                  <a:lnTo>
                    <a:pt x="252412" y="114300"/>
                  </a:lnTo>
                  <a:lnTo>
                    <a:pt x="273113" y="121920"/>
                  </a:lnTo>
                  <a:lnTo>
                    <a:pt x="306197" y="139700"/>
                  </a:lnTo>
                  <a:lnTo>
                    <a:pt x="339305" y="158750"/>
                  </a:lnTo>
                  <a:lnTo>
                    <a:pt x="373507" y="176530"/>
                  </a:lnTo>
                  <a:lnTo>
                    <a:pt x="409892" y="193040"/>
                  </a:lnTo>
                  <a:lnTo>
                    <a:pt x="437083" y="208280"/>
                  </a:lnTo>
                  <a:lnTo>
                    <a:pt x="492086" y="241300"/>
                  </a:lnTo>
                  <a:lnTo>
                    <a:pt x="519366" y="256540"/>
                  </a:lnTo>
                  <a:lnTo>
                    <a:pt x="561759" y="281940"/>
                  </a:lnTo>
                  <a:lnTo>
                    <a:pt x="648284" y="332740"/>
                  </a:lnTo>
                  <a:lnTo>
                    <a:pt x="692365" y="356870"/>
                  </a:lnTo>
                  <a:lnTo>
                    <a:pt x="736955" y="379730"/>
                  </a:lnTo>
                  <a:lnTo>
                    <a:pt x="782040" y="401320"/>
                  </a:lnTo>
                  <a:lnTo>
                    <a:pt x="827582" y="421640"/>
                  </a:lnTo>
                  <a:lnTo>
                    <a:pt x="873569" y="439420"/>
                  </a:lnTo>
                  <a:lnTo>
                    <a:pt x="912799" y="463550"/>
                  </a:lnTo>
                  <a:lnTo>
                    <a:pt x="952639" y="483870"/>
                  </a:lnTo>
                  <a:lnTo>
                    <a:pt x="1033335" y="521970"/>
                  </a:lnTo>
                  <a:lnTo>
                    <a:pt x="1070762" y="537210"/>
                  </a:lnTo>
                  <a:lnTo>
                    <a:pt x="1107516" y="554990"/>
                  </a:lnTo>
                  <a:lnTo>
                    <a:pt x="1143723" y="574040"/>
                  </a:lnTo>
                  <a:lnTo>
                    <a:pt x="1179512" y="595630"/>
                  </a:lnTo>
                  <a:lnTo>
                    <a:pt x="1203058" y="604520"/>
                  </a:lnTo>
                  <a:lnTo>
                    <a:pt x="1225397" y="610870"/>
                  </a:lnTo>
                  <a:lnTo>
                    <a:pt x="1268158" y="623570"/>
                  </a:lnTo>
                  <a:lnTo>
                    <a:pt x="1303782" y="633730"/>
                  </a:lnTo>
                  <a:lnTo>
                    <a:pt x="1339494" y="646430"/>
                  </a:lnTo>
                  <a:lnTo>
                    <a:pt x="1373733" y="661670"/>
                  </a:lnTo>
                  <a:lnTo>
                    <a:pt x="1404937" y="678180"/>
                  </a:lnTo>
                  <a:lnTo>
                    <a:pt x="1421269" y="687070"/>
                  </a:lnTo>
                  <a:lnTo>
                    <a:pt x="1454746" y="703580"/>
                  </a:lnTo>
                  <a:lnTo>
                    <a:pt x="1516951" y="734060"/>
                  </a:lnTo>
                  <a:lnTo>
                    <a:pt x="1563649" y="754380"/>
                  </a:lnTo>
                  <a:lnTo>
                    <a:pt x="1611884" y="774700"/>
                  </a:lnTo>
                  <a:lnTo>
                    <a:pt x="1661541" y="792480"/>
                  </a:lnTo>
                  <a:lnTo>
                    <a:pt x="1712556" y="807720"/>
                  </a:lnTo>
                  <a:lnTo>
                    <a:pt x="1805660" y="825500"/>
                  </a:lnTo>
                  <a:lnTo>
                    <a:pt x="1848612" y="835660"/>
                  </a:lnTo>
                  <a:lnTo>
                    <a:pt x="1944179" y="864870"/>
                  </a:lnTo>
                  <a:lnTo>
                    <a:pt x="1981365" y="877570"/>
                  </a:lnTo>
                  <a:lnTo>
                    <a:pt x="2017610" y="889000"/>
                  </a:lnTo>
                  <a:lnTo>
                    <a:pt x="2053336" y="899160"/>
                  </a:lnTo>
                  <a:lnTo>
                    <a:pt x="2130691" y="918210"/>
                  </a:lnTo>
                  <a:lnTo>
                    <a:pt x="2150872" y="922020"/>
                  </a:lnTo>
                  <a:lnTo>
                    <a:pt x="2170239" y="924560"/>
                  </a:lnTo>
                  <a:lnTo>
                    <a:pt x="2220404" y="942340"/>
                  </a:lnTo>
                  <a:lnTo>
                    <a:pt x="2272093" y="956310"/>
                  </a:lnTo>
                  <a:lnTo>
                    <a:pt x="2324684" y="969010"/>
                  </a:lnTo>
                  <a:lnTo>
                    <a:pt x="2377592" y="979170"/>
                  </a:lnTo>
                  <a:lnTo>
                    <a:pt x="2430208" y="986790"/>
                  </a:lnTo>
                  <a:lnTo>
                    <a:pt x="2448877" y="991870"/>
                  </a:lnTo>
                  <a:lnTo>
                    <a:pt x="2482735" y="999490"/>
                  </a:lnTo>
                  <a:lnTo>
                    <a:pt x="2513876" y="1003300"/>
                  </a:lnTo>
                  <a:lnTo>
                    <a:pt x="2566987" y="1003300"/>
                  </a:lnTo>
                  <a:lnTo>
                    <a:pt x="2616644" y="1005840"/>
                  </a:lnTo>
                  <a:lnTo>
                    <a:pt x="2634107" y="1007110"/>
                  </a:lnTo>
                  <a:lnTo>
                    <a:pt x="2666860" y="1012190"/>
                  </a:lnTo>
                  <a:lnTo>
                    <a:pt x="2684335" y="1013460"/>
                  </a:lnTo>
                  <a:lnTo>
                    <a:pt x="2696667" y="1013460"/>
                  </a:lnTo>
                  <a:lnTo>
                    <a:pt x="2722410" y="1016000"/>
                  </a:lnTo>
                  <a:lnTo>
                    <a:pt x="2734754" y="1016000"/>
                  </a:lnTo>
                  <a:lnTo>
                    <a:pt x="2825940" y="1019810"/>
                  </a:lnTo>
                  <a:lnTo>
                    <a:pt x="2857817" y="1023620"/>
                  </a:lnTo>
                  <a:lnTo>
                    <a:pt x="2896844" y="1029970"/>
                  </a:lnTo>
                  <a:lnTo>
                    <a:pt x="2998025" y="1029970"/>
                  </a:lnTo>
                  <a:lnTo>
                    <a:pt x="3027743" y="1027430"/>
                  </a:lnTo>
                  <a:lnTo>
                    <a:pt x="3072320" y="1029970"/>
                  </a:lnTo>
                  <a:lnTo>
                    <a:pt x="3117037" y="1029970"/>
                  </a:lnTo>
                  <a:lnTo>
                    <a:pt x="3161195" y="1028700"/>
                  </a:lnTo>
                  <a:lnTo>
                    <a:pt x="3204146" y="1028700"/>
                  </a:lnTo>
                  <a:lnTo>
                    <a:pt x="3211131" y="1027430"/>
                  </a:lnTo>
                  <a:lnTo>
                    <a:pt x="3225101" y="1024890"/>
                  </a:lnTo>
                  <a:lnTo>
                    <a:pt x="3237763" y="1022350"/>
                  </a:lnTo>
                  <a:lnTo>
                    <a:pt x="3251682" y="1021080"/>
                  </a:lnTo>
                  <a:lnTo>
                    <a:pt x="3266148" y="1021080"/>
                  </a:lnTo>
                  <a:lnTo>
                    <a:pt x="3280473" y="1023620"/>
                  </a:lnTo>
                  <a:lnTo>
                    <a:pt x="3296221" y="1022350"/>
                  </a:lnTo>
                  <a:lnTo>
                    <a:pt x="3326688" y="1021080"/>
                  </a:lnTo>
                  <a:lnTo>
                    <a:pt x="3342449" y="1019810"/>
                  </a:lnTo>
                  <a:lnTo>
                    <a:pt x="3378085" y="1019810"/>
                  </a:lnTo>
                  <a:lnTo>
                    <a:pt x="3412337" y="1017270"/>
                  </a:lnTo>
                  <a:lnTo>
                    <a:pt x="3446183" y="1013460"/>
                  </a:lnTo>
                  <a:lnTo>
                    <a:pt x="3480625" y="1010920"/>
                  </a:lnTo>
                  <a:lnTo>
                    <a:pt x="3503269" y="1008380"/>
                  </a:lnTo>
                  <a:lnTo>
                    <a:pt x="3525748" y="1007110"/>
                  </a:lnTo>
                  <a:lnTo>
                    <a:pt x="3547821" y="1003300"/>
                  </a:lnTo>
                  <a:lnTo>
                    <a:pt x="3569271" y="998220"/>
                  </a:lnTo>
                  <a:lnTo>
                    <a:pt x="3580663" y="996950"/>
                  </a:lnTo>
                  <a:lnTo>
                    <a:pt x="3592474" y="996950"/>
                  </a:lnTo>
                  <a:lnTo>
                    <a:pt x="3605085" y="998220"/>
                  </a:lnTo>
                  <a:lnTo>
                    <a:pt x="3618928" y="1000760"/>
                  </a:lnTo>
                  <a:lnTo>
                    <a:pt x="3664267" y="998220"/>
                  </a:lnTo>
                  <a:lnTo>
                    <a:pt x="3682974" y="996950"/>
                  </a:lnTo>
                  <a:lnTo>
                    <a:pt x="3701618" y="994410"/>
                  </a:lnTo>
                  <a:lnTo>
                    <a:pt x="3719030" y="988060"/>
                  </a:lnTo>
                  <a:lnTo>
                    <a:pt x="3734117" y="981710"/>
                  </a:lnTo>
                  <a:lnTo>
                    <a:pt x="3781933" y="970280"/>
                  </a:lnTo>
                  <a:lnTo>
                    <a:pt x="3798125" y="967740"/>
                  </a:lnTo>
                  <a:lnTo>
                    <a:pt x="3810482" y="966470"/>
                  </a:lnTo>
                  <a:lnTo>
                    <a:pt x="3824097" y="963930"/>
                  </a:lnTo>
                  <a:lnTo>
                    <a:pt x="3850068" y="961390"/>
                  </a:lnTo>
                  <a:lnTo>
                    <a:pt x="3867416" y="958850"/>
                  </a:lnTo>
                  <a:lnTo>
                    <a:pt x="3877246" y="957580"/>
                  </a:lnTo>
                  <a:lnTo>
                    <a:pt x="3887089" y="956310"/>
                  </a:lnTo>
                  <a:lnTo>
                    <a:pt x="3907320" y="955040"/>
                  </a:lnTo>
                  <a:lnTo>
                    <a:pt x="3926395" y="956310"/>
                  </a:lnTo>
                  <a:lnTo>
                    <a:pt x="3938676" y="956310"/>
                  </a:lnTo>
                  <a:lnTo>
                    <a:pt x="3964394" y="958850"/>
                  </a:lnTo>
                  <a:lnTo>
                    <a:pt x="3987939" y="958850"/>
                  </a:lnTo>
                  <a:lnTo>
                    <a:pt x="3998684" y="957580"/>
                  </a:lnTo>
                  <a:lnTo>
                    <a:pt x="4008323" y="957580"/>
                  </a:lnTo>
                  <a:lnTo>
                    <a:pt x="4016311" y="960120"/>
                  </a:lnTo>
                  <a:lnTo>
                    <a:pt x="4061980" y="961390"/>
                  </a:lnTo>
                  <a:lnTo>
                    <a:pt x="4088473" y="957580"/>
                  </a:lnTo>
                  <a:lnTo>
                    <a:pt x="4106138" y="955040"/>
                  </a:lnTo>
                  <a:lnTo>
                    <a:pt x="4169753" y="935990"/>
                  </a:lnTo>
                  <a:lnTo>
                    <a:pt x="4190555" y="929640"/>
                  </a:lnTo>
                  <a:lnTo>
                    <a:pt x="4209211" y="923290"/>
                  </a:lnTo>
                  <a:lnTo>
                    <a:pt x="4226318" y="915670"/>
                  </a:lnTo>
                  <a:lnTo>
                    <a:pt x="4243540" y="909320"/>
                  </a:lnTo>
                  <a:lnTo>
                    <a:pt x="4287139" y="896620"/>
                  </a:lnTo>
                  <a:lnTo>
                    <a:pt x="4363402" y="883920"/>
                  </a:lnTo>
                  <a:lnTo>
                    <a:pt x="4386135" y="882650"/>
                  </a:lnTo>
                  <a:lnTo>
                    <a:pt x="4430814" y="877570"/>
                  </a:lnTo>
                  <a:lnTo>
                    <a:pt x="4451921" y="872490"/>
                  </a:lnTo>
                  <a:lnTo>
                    <a:pt x="4466272" y="868680"/>
                  </a:lnTo>
                  <a:lnTo>
                    <a:pt x="4479048" y="863600"/>
                  </a:lnTo>
                  <a:lnTo>
                    <a:pt x="4491939" y="859790"/>
                  </a:lnTo>
                  <a:lnTo>
                    <a:pt x="4506658" y="855980"/>
                  </a:lnTo>
                  <a:lnTo>
                    <a:pt x="4519333" y="849630"/>
                  </a:lnTo>
                  <a:lnTo>
                    <a:pt x="4532020" y="845820"/>
                  </a:lnTo>
                  <a:lnTo>
                    <a:pt x="4545520" y="843280"/>
                  </a:lnTo>
                  <a:lnTo>
                    <a:pt x="4560633" y="839470"/>
                  </a:lnTo>
                  <a:lnTo>
                    <a:pt x="4586071" y="831850"/>
                  </a:lnTo>
                  <a:lnTo>
                    <a:pt x="4612398" y="825500"/>
                  </a:lnTo>
                  <a:lnTo>
                    <a:pt x="4665789" y="802640"/>
                  </a:lnTo>
                  <a:lnTo>
                    <a:pt x="4701044" y="781050"/>
                  </a:lnTo>
                  <a:lnTo>
                    <a:pt x="4734115" y="754380"/>
                  </a:lnTo>
                  <a:lnTo>
                    <a:pt x="4741824" y="749300"/>
                  </a:lnTo>
                  <a:lnTo>
                    <a:pt x="4748123" y="745490"/>
                  </a:lnTo>
                  <a:lnTo>
                    <a:pt x="4753737" y="739140"/>
                  </a:lnTo>
                  <a:lnTo>
                    <a:pt x="4759388" y="731520"/>
                  </a:lnTo>
                  <a:lnTo>
                    <a:pt x="4765040" y="727710"/>
                  </a:lnTo>
                  <a:lnTo>
                    <a:pt x="4778248" y="720090"/>
                  </a:lnTo>
                  <a:lnTo>
                    <a:pt x="4783899" y="717550"/>
                  </a:lnTo>
                  <a:lnTo>
                    <a:pt x="4797399" y="707390"/>
                  </a:lnTo>
                  <a:lnTo>
                    <a:pt x="4811585" y="697230"/>
                  </a:lnTo>
                  <a:lnTo>
                    <a:pt x="4825758" y="685800"/>
                  </a:lnTo>
                  <a:lnTo>
                    <a:pt x="4839271" y="676910"/>
                  </a:lnTo>
                  <a:lnTo>
                    <a:pt x="4847920" y="670560"/>
                  </a:lnTo>
                  <a:lnTo>
                    <a:pt x="4855794" y="662940"/>
                  </a:lnTo>
                  <a:lnTo>
                    <a:pt x="4863503" y="655320"/>
                  </a:lnTo>
                  <a:lnTo>
                    <a:pt x="4892014" y="633730"/>
                  </a:lnTo>
                  <a:lnTo>
                    <a:pt x="4914620" y="618490"/>
                  </a:lnTo>
                  <a:lnTo>
                    <a:pt x="4940071" y="601980"/>
                  </a:lnTo>
                  <a:lnTo>
                    <a:pt x="4942256" y="600710"/>
                  </a:lnTo>
                  <a:lnTo>
                    <a:pt x="4942256" y="537210"/>
                  </a:lnTo>
                  <a:close/>
                </a:path>
                <a:path w="4942840" h="1029969">
                  <a:moveTo>
                    <a:pt x="4942256" y="250342"/>
                  </a:moveTo>
                  <a:lnTo>
                    <a:pt x="4902098" y="266852"/>
                  </a:lnTo>
                  <a:lnTo>
                    <a:pt x="4864671" y="284632"/>
                  </a:lnTo>
                  <a:lnTo>
                    <a:pt x="4830000" y="306222"/>
                  </a:lnTo>
                  <a:lnTo>
                    <a:pt x="4818596" y="317652"/>
                  </a:lnTo>
                  <a:lnTo>
                    <a:pt x="4806607" y="327812"/>
                  </a:lnTo>
                  <a:lnTo>
                    <a:pt x="4794796" y="337972"/>
                  </a:lnTo>
                  <a:lnTo>
                    <a:pt x="4783899" y="349402"/>
                  </a:lnTo>
                  <a:lnTo>
                    <a:pt x="4751171" y="376072"/>
                  </a:lnTo>
                  <a:lnTo>
                    <a:pt x="4719967" y="405282"/>
                  </a:lnTo>
                  <a:lnTo>
                    <a:pt x="4690110" y="435762"/>
                  </a:lnTo>
                  <a:lnTo>
                    <a:pt x="4661471" y="468782"/>
                  </a:lnTo>
                  <a:lnTo>
                    <a:pt x="4634535" y="503072"/>
                  </a:lnTo>
                  <a:lnTo>
                    <a:pt x="4624768" y="514502"/>
                  </a:lnTo>
                  <a:lnTo>
                    <a:pt x="4589094" y="557682"/>
                  </a:lnTo>
                  <a:lnTo>
                    <a:pt x="4547044" y="599592"/>
                  </a:lnTo>
                  <a:lnTo>
                    <a:pt x="4498302" y="627532"/>
                  </a:lnTo>
                  <a:lnTo>
                    <a:pt x="4460557" y="642772"/>
                  </a:lnTo>
                  <a:lnTo>
                    <a:pt x="4447400" y="649122"/>
                  </a:lnTo>
                  <a:lnTo>
                    <a:pt x="4434738" y="652932"/>
                  </a:lnTo>
                  <a:lnTo>
                    <a:pt x="4422229" y="658012"/>
                  </a:lnTo>
                  <a:lnTo>
                    <a:pt x="4409503" y="664362"/>
                  </a:lnTo>
                  <a:lnTo>
                    <a:pt x="4385183" y="675792"/>
                  </a:lnTo>
                  <a:lnTo>
                    <a:pt x="4357814" y="684682"/>
                  </a:lnTo>
                  <a:lnTo>
                    <a:pt x="4329100" y="691032"/>
                  </a:lnTo>
                  <a:lnTo>
                    <a:pt x="4288548" y="698652"/>
                  </a:lnTo>
                  <a:lnTo>
                    <a:pt x="4263568" y="706272"/>
                  </a:lnTo>
                  <a:lnTo>
                    <a:pt x="4239971" y="711352"/>
                  </a:lnTo>
                  <a:lnTo>
                    <a:pt x="4215295" y="718972"/>
                  </a:lnTo>
                  <a:lnTo>
                    <a:pt x="4203509" y="721512"/>
                  </a:lnTo>
                  <a:lnTo>
                    <a:pt x="4189641" y="727862"/>
                  </a:lnTo>
                  <a:lnTo>
                    <a:pt x="4175468" y="732942"/>
                  </a:lnTo>
                  <a:lnTo>
                    <a:pt x="4161815" y="735482"/>
                  </a:lnTo>
                  <a:lnTo>
                    <a:pt x="4125493" y="739292"/>
                  </a:lnTo>
                  <a:lnTo>
                    <a:pt x="4100995" y="743102"/>
                  </a:lnTo>
                  <a:lnTo>
                    <a:pt x="4077716" y="749452"/>
                  </a:lnTo>
                  <a:lnTo>
                    <a:pt x="4057332" y="758342"/>
                  </a:lnTo>
                  <a:lnTo>
                    <a:pt x="4046613" y="760882"/>
                  </a:lnTo>
                  <a:lnTo>
                    <a:pt x="4036847" y="763422"/>
                  </a:lnTo>
                  <a:lnTo>
                    <a:pt x="4018470" y="773582"/>
                  </a:lnTo>
                  <a:lnTo>
                    <a:pt x="4006011" y="781202"/>
                  </a:lnTo>
                  <a:lnTo>
                    <a:pt x="3995077" y="786282"/>
                  </a:lnTo>
                  <a:lnTo>
                    <a:pt x="3984688" y="790092"/>
                  </a:lnTo>
                  <a:lnTo>
                    <a:pt x="3973893" y="791362"/>
                  </a:lnTo>
                  <a:lnTo>
                    <a:pt x="3957510" y="793902"/>
                  </a:lnTo>
                  <a:lnTo>
                    <a:pt x="3922928" y="796442"/>
                  </a:lnTo>
                  <a:lnTo>
                    <a:pt x="3906202" y="798982"/>
                  </a:lnTo>
                  <a:lnTo>
                    <a:pt x="3883914" y="801522"/>
                  </a:lnTo>
                  <a:lnTo>
                    <a:pt x="3861905" y="806602"/>
                  </a:lnTo>
                  <a:lnTo>
                    <a:pt x="3839362" y="812952"/>
                  </a:lnTo>
                  <a:lnTo>
                    <a:pt x="3815524" y="820572"/>
                  </a:lnTo>
                  <a:lnTo>
                    <a:pt x="3791102" y="825652"/>
                  </a:lnTo>
                  <a:lnTo>
                    <a:pt x="3767861" y="826922"/>
                  </a:lnTo>
                  <a:lnTo>
                    <a:pt x="3756164" y="825652"/>
                  </a:lnTo>
                  <a:lnTo>
                    <a:pt x="3744468" y="824382"/>
                  </a:lnTo>
                  <a:lnTo>
                    <a:pt x="3719639" y="821842"/>
                  </a:lnTo>
                  <a:lnTo>
                    <a:pt x="3710368" y="818032"/>
                  </a:lnTo>
                  <a:lnTo>
                    <a:pt x="3703891" y="821842"/>
                  </a:lnTo>
                  <a:lnTo>
                    <a:pt x="3700970" y="816762"/>
                  </a:lnTo>
                  <a:lnTo>
                    <a:pt x="3668699" y="812952"/>
                  </a:lnTo>
                  <a:lnTo>
                    <a:pt x="3637305" y="811682"/>
                  </a:lnTo>
                  <a:lnTo>
                    <a:pt x="3606063" y="812952"/>
                  </a:lnTo>
                  <a:lnTo>
                    <a:pt x="3574224" y="818032"/>
                  </a:lnTo>
                  <a:lnTo>
                    <a:pt x="3561867" y="819302"/>
                  </a:lnTo>
                  <a:lnTo>
                    <a:pt x="3534753" y="823112"/>
                  </a:lnTo>
                  <a:lnTo>
                    <a:pt x="3522408" y="824382"/>
                  </a:lnTo>
                  <a:lnTo>
                    <a:pt x="3497961" y="824382"/>
                  </a:lnTo>
                  <a:lnTo>
                    <a:pt x="3485400" y="821842"/>
                  </a:lnTo>
                  <a:lnTo>
                    <a:pt x="3473513" y="821842"/>
                  </a:lnTo>
                  <a:lnTo>
                    <a:pt x="3465131" y="820572"/>
                  </a:lnTo>
                  <a:lnTo>
                    <a:pt x="3446792" y="819302"/>
                  </a:lnTo>
                  <a:lnTo>
                    <a:pt x="3438842" y="818032"/>
                  </a:lnTo>
                  <a:lnTo>
                    <a:pt x="3414611" y="816762"/>
                  </a:lnTo>
                  <a:lnTo>
                    <a:pt x="3392716" y="819302"/>
                  </a:lnTo>
                  <a:lnTo>
                    <a:pt x="3373386" y="823112"/>
                  </a:lnTo>
                  <a:lnTo>
                    <a:pt x="3356800" y="826922"/>
                  </a:lnTo>
                  <a:lnTo>
                    <a:pt x="3345561" y="828192"/>
                  </a:lnTo>
                  <a:lnTo>
                    <a:pt x="3335629" y="830732"/>
                  </a:lnTo>
                  <a:lnTo>
                    <a:pt x="3326917" y="832002"/>
                  </a:lnTo>
                  <a:lnTo>
                    <a:pt x="3319335" y="832002"/>
                  </a:lnTo>
                  <a:lnTo>
                    <a:pt x="3289058" y="834542"/>
                  </a:lnTo>
                  <a:lnTo>
                    <a:pt x="3273907" y="834542"/>
                  </a:lnTo>
                  <a:lnTo>
                    <a:pt x="3258121" y="837082"/>
                  </a:lnTo>
                  <a:lnTo>
                    <a:pt x="3235134" y="837082"/>
                  </a:lnTo>
                  <a:lnTo>
                    <a:pt x="3137116" y="847242"/>
                  </a:lnTo>
                  <a:lnTo>
                    <a:pt x="3114230" y="848512"/>
                  </a:lnTo>
                  <a:lnTo>
                    <a:pt x="3065043" y="852322"/>
                  </a:lnTo>
                  <a:lnTo>
                    <a:pt x="3018891" y="851052"/>
                  </a:lnTo>
                  <a:lnTo>
                    <a:pt x="2975584" y="847242"/>
                  </a:lnTo>
                  <a:lnTo>
                    <a:pt x="2959303" y="844702"/>
                  </a:lnTo>
                  <a:lnTo>
                    <a:pt x="2934906" y="840892"/>
                  </a:lnTo>
                  <a:lnTo>
                    <a:pt x="2880626" y="840892"/>
                  </a:lnTo>
                  <a:lnTo>
                    <a:pt x="2864294" y="843432"/>
                  </a:lnTo>
                  <a:lnTo>
                    <a:pt x="2852788" y="844702"/>
                  </a:lnTo>
                  <a:lnTo>
                    <a:pt x="2840761" y="844702"/>
                  </a:lnTo>
                  <a:lnTo>
                    <a:pt x="2738628" y="825652"/>
                  </a:lnTo>
                  <a:lnTo>
                    <a:pt x="2667063" y="807872"/>
                  </a:lnTo>
                  <a:lnTo>
                    <a:pt x="2615831" y="792632"/>
                  </a:lnTo>
                  <a:lnTo>
                    <a:pt x="2562453" y="774852"/>
                  </a:lnTo>
                  <a:lnTo>
                    <a:pt x="2509913" y="753262"/>
                  </a:lnTo>
                  <a:lnTo>
                    <a:pt x="2461196" y="727862"/>
                  </a:lnTo>
                  <a:lnTo>
                    <a:pt x="2443911" y="721512"/>
                  </a:lnTo>
                  <a:lnTo>
                    <a:pt x="2425535" y="715162"/>
                  </a:lnTo>
                  <a:lnTo>
                    <a:pt x="2407678" y="710082"/>
                  </a:lnTo>
                  <a:lnTo>
                    <a:pt x="2391981" y="705002"/>
                  </a:lnTo>
                  <a:lnTo>
                    <a:pt x="2350592" y="693572"/>
                  </a:lnTo>
                  <a:lnTo>
                    <a:pt x="2313495" y="679602"/>
                  </a:lnTo>
                  <a:lnTo>
                    <a:pt x="2279713" y="664362"/>
                  </a:lnTo>
                  <a:lnTo>
                    <a:pt x="2262086" y="659282"/>
                  </a:lnTo>
                  <a:lnTo>
                    <a:pt x="2213699" y="646582"/>
                  </a:lnTo>
                  <a:lnTo>
                    <a:pt x="2172081" y="627532"/>
                  </a:lnTo>
                  <a:lnTo>
                    <a:pt x="2149411" y="617372"/>
                  </a:lnTo>
                  <a:lnTo>
                    <a:pt x="2099017" y="594512"/>
                  </a:lnTo>
                  <a:lnTo>
                    <a:pt x="2044255" y="574192"/>
                  </a:lnTo>
                  <a:lnTo>
                    <a:pt x="2009533" y="564032"/>
                  </a:lnTo>
                  <a:lnTo>
                    <a:pt x="1975866" y="548792"/>
                  </a:lnTo>
                  <a:lnTo>
                    <a:pt x="1943811" y="532282"/>
                  </a:lnTo>
                  <a:lnTo>
                    <a:pt x="1913953" y="514502"/>
                  </a:lnTo>
                  <a:lnTo>
                    <a:pt x="1898256" y="505612"/>
                  </a:lnTo>
                  <a:lnTo>
                    <a:pt x="1884121" y="497992"/>
                  </a:lnTo>
                  <a:lnTo>
                    <a:pt x="1870671" y="490372"/>
                  </a:lnTo>
                  <a:lnTo>
                    <a:pt x="1857057" y="485292"/>
                  </a:lnTo>
                  <a:lnTo>
                    <a:pt x="1821002" y="463702"/>
                  </a:lnTo>
                  <a:lnTo>
                    <a:pt x="1785835" y="443382"/>
                  </a:lnTo>
                  <a:lnTo>
                    <a:pt x="1752434" y="423062"/>
                  </a:lnTo>
                  <a:lnTo>
                    <a:pt x="1597723" y="331622"/>
                  </a:lnTo>
                  <a:lnTo>
                    <a:pt x="1555242" y="307492"/>
                  </a:lnTo>
                  <a:lnTo>
                    <a:pt x="1511858" y="284632"/>
                  </a:lnTo>
                  <a:lnTo>
                    <a:pt x="1467408" y="261772"/>
                  </a:lnTo>
                  <a:lnTo>
                    <a:pt x="1421676" y="241452"/>
                  </a:lnTo>
                  <a:lnTo>
                    <a:pt x="1374495" y="222402"/>
                  </a:lnTo>
                  <a:lnTo>
                    <a:pt x="1325689" y="204622"/>
                  </a:lnTo>
                  <a:lnTo>
                    <a:pt x="1276819" y="190652"/>
                  </a:lnTo>
                  <a:lnTo>
                    <a:pt x="1250276" y="185572"/>
                  </a:lnTo>
                  <a:lnTo>
                    <a:pt x="1222057" y="177952"/>
                  </a:lnTo>
                  <a:lnTo>
                    <a:pt x="1152118" y="160172"/>
                  </a:lnTo>
                  <a:lnTo>
                    <a:pt x="1068793" y="139852"/>
                  </a:lnTo>
                  <a:lnTo>
                    <a:pt x="1028382" y="132232"/>
                  </a:lnTo>
                  <a:lnTo>
                    <a:pt x="969987" y="122072"/>
                  </a:lnTo>
                  <a:lnTo>
                    <a:pt x="940003" y="115722"/>
                  </a:lnTo>
                  <a:lnTo>
                    <a:pt x="909510" y="106832"/>
                  </a:lnTo>
                  <a:lnTo>
                    <a:pt x="866660" y="100482"/>
                  </a:lnTo>
                  <a:lnTo>
                    <a:pt x="825919" y="90322"/>
                  </a:lnTo>
                  <a:lnTo>
                    <a:pt x="786117" y="75082"/>
                  </a:lnTo>
                  <a:lnTo>
                    <a:pt x="722045" y="48412"/>
                  </a:lnTo>
                  <a:lnTo>
                    <a:pt x="698639" y="39522"/>
                  </a:lnTo>
                  <a:lnTo>
                    <a:pt x="675919" y="30632"/>
                  </a:lnTo>
                  <a:lnTo>
                    <a:pt x="653986" y="24282"/>
                  </a:lnTo>
                  <a:lnTo>
                    <a:pt x="597458" y="152"/>
                  </a:lnTo>
                  <a:lnTo>
                    <a:pt x="517715" y="152"/>
                  </a:lnTo>
                  <a:lnTo>
                    <a:pt x="534441" y="7772"/>
                  </a:lnTo>
                  <a:lnTo>
                    <a:pt x="581926" y="26822"/>
                  </a:lnTo>
                  <a:lnTo>
                    <a:pt x="605726" y="36982"/>
                  </a:lnTo>
                  <a:lnTo>
                    <a:pt x="627710" y="43332"/>
                  </a:lnTo>
                  <a:lnTo>
                    <a:pt x="673531" y="61112"/>
                  </a:lnTo>
                  <a:lnTo>
                    <a:pt x="697166" y="71272"/>
                  </a:lnTo>
                  <a:lnTo>
                    <a:pt x="738733" y="87782"/>
                  </a:lnTo>
                  <a:lnTo>
                    <a:pt x="782002" y="103022"/>
                  </a:lnTo>
                  <a:lnTo>
                    <a:pt x="826211" y="114452"/>
                  </a:lnTo>
                  <a:lnTo>
                    <a:pt x="870648" y="122072"/>
                  </a:lnTo>
                  <a:lnTo>
                    <a:pt x="960081" y="141122"/>
                  </a:lnTo>
                  <a:lnTo>
                    <a:pt x="989520" y="148742"/>
                  </a:lnTo>
                  <a:lnTo>
                    <a:pt x="1029868" y="155092"/>
                  </a:lnTo>
                  <a:lnTo>
                    <a:pt x="1111440" y="172872"/>
                  </a:lnTo>
                  <a:lnTo>
                    <a:pt x="1151445" y="180492"/>
                  </a:lnTo>
                  <a:lnTo>
                    <a:pt x="1202855" y="193192"/>
                  </a:lnTo>
                  <a:lnTo>
                    <a:pt x="1253172" y="208432"/>
                  </a:lnTo>
                  <a:lnTo>
                    <a:pt x="1323670" y="233832"/>
                  </a:lnTo>
                  <a:lnTo>
                    <a:pt x="1368094" y="251612"/>
                  </a:lnTo>
                  <a:lnTo>
                    <a:pt x="1411630" y="271932"/>
                  </a:lnTo>
                  <a:lnTo>
                    <a:pt x="1496707" y="315112"/>
                  </a:lnTo>
                  <a:lnTo>
                    <a:pt x="1580184" y="363372"/>
                  </a:lnTo>
                  <a:lnTo>
                    <a:pt x="1663382" y="414172"/>
                  </a:lnTo>
                  <a:lnTo>
                    <a:pt x="1699806" y="435762"/>
                  </a:lnTo>
                  <a:lnTo>
                    <a:pt x="1735328" y="456082"/>
                  </a:lnTo>
                  <a:lnTo>
                    <a:pt x="1769605" y="477672"/>
                  </a:lnTo>
                  <a:lnTo>
                    <a:pt x="1802320" y="500532"/>
                  </a:lnTo>
                  <a:lnTo>
                    <a:pt x="1817497" y="508152"/>
                  </a:lnTo>
                  <a:lnTo>
                    <a:pt x="1844040" y="523392"/>
                  </a:lnTo>
                  <a:lnTo>
                    <a:pt x="1859216" y="531012"/>
                  </a:lnTo>
                  <a:lnTo>
                    <a:pt x="1894890" y="552602"/>
                  </a:lnTo>
                  <a:lnTo>
                    <a:pt x="1929599" y="571652"/>
                  </a:lnTo>
                  <a:lnTo>
                    <a:pt x="1965121" y="588162"/>
                  </a:lnTo>
                  <a:lnTo>
                    <a:pt x="2003234" y="598322"/>
                  </a:lnTo>
                  <a:lnTo>
                    <a:pt x="2027364" y="603402"/>
                  </a:lnTo>
                  <a:lnTo>
                    <a:pt x="2050161" y="612292"/>
                  </a:lnTo>
                  <a:lnTo>
                    <a:pt x="2098230" y="638962"/>
                  </a:lnTo>
                  <a:lnTo>
                    <a:pt x="2143074" y="659282"/>
                  </a:lnTo>
                  <a:lnTo>
                    <a:pt x="2202624" y="680872"/>
                  </a:lnTo>
                  <a:lnTo>
                    <a:pt x="2217610" y="683412"/>
                  </a:lnTo>
                  <a:lnTo>
                    <a:pt x="2233180" y="687222"/>
                  </a:lnTo>
                  <a:lnTo>
                    <a:pt x="2247531" y="691032"/>
                  </a:lnTo>
                  <a:lnTo>
                    <a:pt x="2258885" y="696112"/>
                  </a:lnTo>
                  <a:lnTo>
                    <a:pt x="2279091" y="707542"/>
                  </a:lnTo>
                  <a:lnTo>
                    <a:pt x="2300503" y="715162"/>
                  </a:lnTo>
                  <a:lnTo>
                    <a:pt x="2323960" y="722782"/>
                  </a:lnTo>
                  <a:lnTo>
                    <a:pt x="2350325" y="730402"/>
                  </a:lnTo>
                  <a:lnTo>
                    <a:pt x="2366226" y="734212"/>
                  </a:lnTo>
                  <a:lnTo>
                    <a:pt x="2383688" y="738022"/>
                  </a:lnTo>
                  <a:lnTo>
                    <a:pt x="2400998" y="743102"/>
                  </a:lnTo>
                  <a:lnTo>
                    <a:pt x="2416492" y="746912"/>
                  </a:lnTo>
                  <a:lnTo>
                    <a:pt x="2459634" y="768502"/>
                  </a:lnTo>
                  <a:lnTo>
                    <a:pt x="2503703" y="787552"/>
                  </a:lnTo>
                  <a:lnTo>
                    <a:pt x="2547734" y="804062"/>
                  </a:lnTo>
                  <a:lnTo>
                    <a:pt x="2590736" y="816762"/>
                  </a:lnTo>
                  <a:lnTo>
                    <a:pt x="2631757" y="828192"/>
                  </a:lnTo>
                  <a:lnTo>
                    <a:pt x="2669248" y="840892"/>
                  </a:lnTo>
                  <a:lnTo>
                    <a:pt x="2707005" y="851052"/>
                  </a:lnTo>
                  <a:lnTo>
                    <a:pt x="2746375" y="858672"/>
                  </a:lnTo>
                  <a:lnTo>
                    <a:pt x="2788729" y="863752"/>
                  </a:lnTo>
                  <a:lnTo>
                    <a:pt x="2800718" y="863752"/>
                  </a:lnTo>
                  <a:lnTo>
                    <a:pt x="2813951" y="865022"/>
                  </a:lnTo>
                  <a:lnTo>
                    <a:pt x="2828252" y="865022"/>
                  </a:lnTo>
                  <a:lnTo>
                    <a:pt x="2843466" y="863752"/>
                  </a:lnTo>
                  <a:lnTo>
                    <a:pt x="2861665" y="863752"/>
                  </a:lnTo>
                  <a:lnTo>
                    <a:pt x="2878607" y="862482"/>
                  </a:lnTo>
                  <a:lnTo>
                    <a:pt x="2894355" y="862482"/>
                  </a:lnTo>
                  <a:lnTo>
                    <a:pt x="2908998" y="865022"/>
                  </a:lnTo>
                  <a:lnTo>
                    <a:pt x="2950680" y="871372"/>
                  </a:lnTo>
                  <a:lnTo>
                    <a:pt x="2996133" y="872642"/>
                  </a:lnTo>
                  <a:lnTo>
                    <a:pt x="3044279" y="872642"/>
                  </a:lnTo>
                  <a:lnTo>
                    <a:pt x="3094037" y="868832"/>
                  </a:lnTo>
                  <a:lnTo>
                    <a:pt x="3117240" y="867562"/>
                  </a:lnTo>
                  <a:lnTo>
                    <a:pt x="3165525" y="862482"/>
                  </a:lnTo>
                  <a:lnTo>
                    <a:pt x="3191954" y="858672"/>
                  </a:lnTo>
                  <a:lnTo>
                    <a:pt x="3203206" y="858672"/>
                  </a:lnTo>
                  <a:lnTo>
                    <a:pt x="3213989" y="857402"/>
                  </a:lnTo>
                  <a:lnTo>
                    <a:pt x="3223806" y="858672"/>
                  </a:lnTo>
                  <a:lnTo>
                    <a:pt x="3232213" y="859942"/>
                  </a:lnTo>
                  <a:lnTo>
                    <a:pt x="3247580" y="857402"/>
                  </a:lnTo>
                  <a:lnTo>
                    <a:pt x="3277692" y="857402"/>
                  </a:lnTo>
                  <a:lnTo>
                    <a:pt x="3293427" y="854862"/>
                  </a:lnTo>
                  <a:lnTo>
                    <a:pt x="3304324" y="853592"/>
                  </a:lnTo>
                  <a:lnTo>
                    <a:pt x="3309505" y="852322"/>
                  </a:lnTo>
                  <a:lnTo>
                    <a:pt x="3325063" y="848512"/>
                  </a:lnTo>
                  <a:lnTo>
                    <a:pt x="3335972" y="845972"/>
                  </a:lnTo>
                  <a:lnTo>
                    <a:pt x="3355416" y="840892"/>
                  </a:lnTo>
                  <a:lnTo>
                    <a:pt x="3373475" y="837082"/>
                  </a:lnTo>
                  <a:lnTo>
                    <a:pt x="3391128" y="834542"/>
                  </a:lnTo>
                  <a:lnTo>
                    <a:pt x="3409378" y="834542"/>
                  </a:lnTo>
                  <a:lnTo>
                    <a:pt x="3417316" y="837082"/>
                  </a:lnTo>
                  <a:lnTo>
                    <a:pt x="3435286" y="838352"/>
                  </a:lnTo>
                  <a:lnTo>
                    <a:pt x="3443160" y="839622"/>
                  </a:lnTo>
                  <a:lnTo>
                    <a:pt x="3454895" y="838352"/>
                  </a:lnTo>
                  <a:lnTo>
                    <a:pt x="3466719" y="838352"/>
                  </a:lnTo>
                  <a:lnTo>
                    <a:pt x="3479190" y="839622"/>
                  </a:lnTo>
                  <a:lnTo>
                    <a:pt x="3492944" y="842162"/>
                  </a:lnTo>
                  <a:lnTo>
                    <a:pt x="3505657" y="840892"/>
                  </a:lnTo>
                  <a:lnTo>
                    <a:pt x="3519894" y="838352"/>
                  </a:lnTo>
                  <a:lnTo>
                    <a:pt x="3535235" y="835812"/>
                  </a:lnTo>
                  <a:lnTo>
                    <a:pt x="3551237" y="832002"/>
                  </a:lnTo>
                  <a:lnTo>
                    <a:pt x="3578771" y="828192"/>
                  </a:lnTo>
                  <a:lnTo>
                    <a:pt x="3606381" y="825652"/>
                  </a:lnTo>
                  <a:lnTo>
                    <a:pt x="3634130" y="825652"/>
                  </a:lnTo>
                  <a:lnTo>
                    <a:pt x="3662108" y="830732"/>
                  </a:lnTo>
                  <a:lnTo>
                    <a:pt x="3670744" y="833272"/>
                  </a:lnTo>
                  <a:lnTo>
                    <a:pt x="3677221" y="829462"/>
                  </a:lnTo>
                  <a:lnTo>
                    <a:pt x="3680777" y="835812"/>
                  </a:lnTo>
                  <a:lnTo>
                    <a:pt x="3709390" y="840892"/>
                  </a:lnTo>
                  <a:lnTo>
                    <a:pt x="3738956" y="843432"/>
                  </a:lnTo>
                  <a:lnTo>
                    <a:pt x="3769296" y="842162"/>
                  </a:lnTo>
                  <a:lnTo>
                    <a:pt x="3800284" y="837082"/>
                  </a:lnTo>
                  <a:lnTo>
                    <a:pt x="3821176" y="830732"/>
                  </a:lnTo>
                  <a:lnTo>
                    <a:pt x="3826179" y="829462"/>
                  </a:lnTo>
                  <a:lnTo>
                    <a:pt x="3836200" y="826922"/>
                  </a:lnTo>
                  <a:lnTo>
                    <a:pt x="3841204" y="825652"/>
                  </a:lnTo>
                  <a:lnTo>
                    <a:pt x="3859860" y="820572"/>
                  </a:lnTo>
                  <a:lnTo>
                    <a:pt x="3876611" y="816762"/>
                  </a:lnTo>
                  <a:lnTo>
                    <a:pt x="3894531" y="816762"/>
                  </a:lnTo>
                  <a:lnTo>
                    <a:pt x="3911917" y="815492"/>
                  </a:lnTo>
                  <a:lnTo>
                    <a:pt x="3947223" y="815492"/>
                  </a:lnTo>
                  <a:lnTo>
                    <a:pt x="3993972" y="802792"/>
                  </a:lnTo>
                  <a:lnTo>
                    <a:pt x="4025722" y="786282"/>
                  </a:lnTo>
                  <a:lnTo>
                    <a:pt x="4034053" y="783742"/>
                  </a:lnTo>
                  <a:lnTo>
                    <a:pt x="4041584" y="785012"/>
                  </a:lnTo>
                  <a:lnTo>
                    <a:pt x="4046004" y="783742"/>
                  </a:lnTo>
                  <a:lnTo>
                    <a:pt x="4059288" y="779932"/>
                  </a:lnTo>
                  <a:lnTo>
                    <a:pt x="4079722" y="774852"/>
                  </a:lnTo>
                  <a:lnTo>
                    <a:pt x="4100715" y="771042"/>
                  </a:lnTo>
                  <a:lnTo>
                    <a:pt x="4138638" y="768502"/>
                  </a:lnTo>
                  <a:lnTo>
                    <a:pt x="4156557" y="763422"/>
                  </a:lnTo>
                  <a:lnTo>
                    <a:pt x="4173690" y="757072"/>
                  </a:lnTo>
                  <a:lnTo>
                    <a:pt x="4189920" y="751992"/>
                  </a:lnTo>
                  <a:lnTo>
                    <a:pt x="4199509" y="748182"/>
                  </a:lnTo>
                  <a:lnTo>
                    <a:pt x="4209669" y="745642"/>
                  </a:lnTo>
                  <a:lnTo>
                    <a:pt x="4219816" y="741832"/>
                  </a:lnTo>
                  <a:lnTo>
                    <a:pt x="4229417" y="738022"/>
                  </a:lnTo>
                  <a:lnTo>
                    <a:pt x="4241203" y="735482"/>
                  </a:lnTo>
                  <a:lnTo>
                    <a:pt x="4265879" y="727862"/>
                  </a:lnTo>
                  <a:lnTo>
                    <a:pt x="4337748" y="712622"/>
                  </a:lnTo>
                  <a:lnTo>
                    <a:pt x="4365688" y="702462"/>
                  </a:lnTo>
                  <a:lnTo>
                    <a:pt x="4392866" y="689762"/>
                  </a:lnTo>
                  <a:lnTo>
                    <a:pt x="4402988" y="684682"/>
                  </a:lnTo>
                  <a:lnTo>
                    <a:pt x="4427004" y="677062"/>
                  </a:lnTo>
                  <a:lnTo>
                    <a:pt x="4437570" y="671982"/>
                  </a:lnTo>
                  <a:lnTo>
                    <a:pt x="4456862" y="665632"/>
                  </a:lnTo>
                  <a:lnTo>
                    <a:pt x="4473727" y="658012"/>
                  </a:lnTo>
                  <a:lnTo>
                    <a:pt x="4489780" y="649122"/>
                  </a:lnTo>
                  <a:lnTo>
                    <a:pt x="4506658" y="640232"/>
                  </a:lnTo>
                  <a:lnTo>
                    <a:pt x="4530407" y="624992"/>
                  </a:lnTo>
                  <a:lnTo>
                    <a:pt x="4575708" y="581812"/>
                  </a:lnTo>
                  <a:lnTo>
                    <a:pt x="4613973" y="537362"/>
                  </a:lnTo>
                  <a:lnTo>
                    <a:pt x="4621098" y="527202"/>
                  </a:lnTo>
                  <a:lnTo>
                    <a:pt x="4630128" y="515772"/>
                  </a:lnTo>
                  <a:lnTo>
                    <a:pt x="4650676" y="490372"/>
                  </a:lnTo>
                  <a:lnTo>
                    <a:pt x="4676457" y="459892"/>
                  </a:lnTo>
                  <a:lnTo>
                    <a:pt x="4705439" y="431952"/>
                  </a:lnTo>
                  <a:lnTo>
                    <a:pt x="4767262" y="376072"/>
                  </a:lnTo>
                  <a:lnTo>
                    <a:pt x="4778222" y="364642"/>
                  </a:lnTo>
                  <a:lnTo>
                    <a:pt x="4790071" y="353212"/>
                  </a:lnTo>
                  <a:lnTo>
                    <a:pt x="4802022" y="343052"/>
                  </a:lnTo>
                  <a:lnTo>
                    <a:pt x="4813363" y="332892"/>
                  </a:lnTo>
                  <a:lnTo>
                    <a:pt x="4842954" y="311302"/>
                  </a:lnTo>
                  <a:lnTo>
                    <a:pt x="4875657" y="294792"/>
                  </a:lnTo>
                  <a:lnTo>
                    <a:pt x="4911585" y="280822"/>
                  </a:lnTo>
                  <a:lnTo>
                    <a:pt x="4942256" y="270662"/>
                  </a:lnTo>
                  <a:lnTo>
                    <a:pt x="4942256" y="250342"/>
                  </a:lnTo>
                  <a:close/>
                </a:path>
              </a:pathLst>
            </a:custGeom>
            <a:solidFill>
              <a:srgbClr val="BCD0B8"/>
            </a:solidFill>
          </p:spPr>
          <p:txBody>
            <a:bodyPr wrap="square" lIns="0" tIns="0" rIns="0" bIns="0" rtlCol="0"/>
            <a:lstStyle/>
            <a:p>
              <a:endParaRPr/>
            </a:p>
          </p:txBody>
        </p:sp>
      </p:grpSp>
      <p:sp>
        <p:nvSpPr>
          <p:cNvPr id="10" name="TextBox 9">
            <a:extLst>
              <a:ext uri="{FF2B5EF4-FFF2-40B4-BE49-F238E27FC236}">
                <a16:creationId xmlns:a16="http://schemas.microsoft.com/office/drawing/2014/main" id="{8164EEAF-7DD0-DD13-5DF9-62BDA00FA245}"/>
              </a:ext>
            </a:extLst>
          </p:cNvPr>
          <p:cNvSpPr txBox="1"/>
          <p:nvPr/>
        </p:nvSpPr>
        <p:spPr>
          <a:xfrm>
            <a:off x="539750" y="2737501"/>
            <a:ext cx="10735917" cy="5536900"/>
          </a:xfrm>
          <a:prstGeom prst="rect">
            <a:avLst/>
          </a:prstGeom>
          <a:noFill/>
        </p:spPr>
        <p:txBody>
          <a:bodyPr wrap="square" rtlCol="0">
            <a:spAutoFit/>
          </a:bodyPr>
          <a:lstStyle/>
          <a:p>
            <a:pPr>
              <a:lnSpc>
                <a:spcPct val="150000"/>
              </a:lnSpc>
            </a:pPr>
            <a:r>
              <a:rPr lang="en-US" sz="4000" b="1" spc="-20" dirty="0">
                <a:solidFill>
                  <a:srgbClr val="2B563B"/>
                </a:solidFill>
                <a:latin typeface="Times New Roman" panose="02020603050405020304" pitchFamily="18" charset="0"/>
                <a:cs typeface="Times New Roman" panose="02020603050405020304" pitchFamily="18" charset="0"/>
              </a:rPr>
              <a:t>Using </a:t>
            </a:r>
            <a:r>
              <a:rPr lang="en-US" sz="4000" b="1" spc="-10" dirty="0">
                <a:latin typeface="Times New Roman" panose="02020603050405020304" pitchFamily="18" charset="0"/>
                <a:cs typeface="Times New Roman" panose="02020603050405020304" pitchFamily="18" charset="0"/>
              </a:rPr>
              <a:t>backtracking </a:t>
            </a:r>
            <a:r>
              <a:rPr lang="en-US" sz="4000" b="1" spc="-35" dirty="0">
                <a:solidFill>
                  <a:srgbClr val="2B563B"/>
                </a:solidFill>
                <a:latin typeface="Times New Roman" panose="02020603050405020304" pitchFamily="18" charset="0"/>
                <a:cs typeface="Times New Roman" panose="02020603050405020304" pitchFamily="18" charset="0"/>
              </a:rPr>
              <a:t>allows </a:t>
            </a:r>
            <a:r>
              <a:rPr lang="en-US" sz="4000" b="1" dirty="0">
                <a:solidFill>
                  <a:srgbClr val="2B563B"/>
                </a:solidFill>
                <a:latin typeface="Times New Roman" panose="02020603050405020304" pitchFamily="18" charset="0"/>
                <a:cs typeface="Times New Roman" panose="02020603050405020304" pitchFamily="18" charset="0"/>
              </a:rPr>
              <a:t>for </a:t>
            </a:r>
            <a:r>
              <a:rPr lang="en-US" sz="4000" b="1" spc="-25" dirty="0">
                <a:solidFill>
                  <a:srgbClr val="2B563B"/>
                </a:solidFill>
                <a:latin typeface="Times New Roman" panose="02020603050405020304" pitchFamily="18" charset="0"/>
                <a:cs typeface="Times New Roman" panose="02020603050405020304" pitchFamily="18" charset="0"/>
              </a:rPr>
              <a:t>exploring </a:t>
            </a:r>
            <a:r>
              <a:rPr lang="en-US" sz="4000" b="1" spc="-15" dirty="0">
                <a:solidFill>
                  <a:srgbClr val="2B563B"/>
                </a:solidFill>
                <a:latin typeface="Times New Roman" panose="02020603050405020304" pitchFamily="18" charset="0"/>
                <a:cs typeface="Times New Roman" panose="02020603050405020304" pitchFamily="18" charset="0"/>
              </a:rPr>
              <a:t>all </a:t>
            </a:r>
            <a:r>
              <a:rPr lang="en-US" sz="4000" b="1" spc="-30" dirty="0">
                <a:solidFill>
                  <a:srgbClr val="2B563B"/>
                </a:solidFill>
                <a:latin typeface="Times New Roman" panose="02020603050405020304" pitchFamily="18" charset="0"/>
                <a:cs typeface="Times New Roman" panose="02020603050405020304" pitchFamily="18" charset="0"/>
              </a:rPr>
              <a:t>possible </a:t>
            </a:r>
            <a:r>
              <a:rPr lang="en-US" sz="4000" b="1" spc="-25" dirty="0">
                <a:solidFill>
                  <a:srgbClr val="2B563B"/>
                </a:solidFill>
                <a:latin typeface="Times New Roman" panose="02020603050405020304" pitchFamily="18" charset="0"/>
                <a:cs typeface="Times New Roman" panose="02020603050405020304" pitchFamily="18" charset="0"/>
              </a:rPr>
              <a:t> combinations</a:t>
            </a:r>
            <a:r>
              <a:rPr lang="en-US" sz="4000" b="1" spc="-140" dirty="0">
                <a:solidFill>
                  <a:srgbClr val="2B563B"/>
                </a:solidFill>
                <a:latin typeface="Times New Roman" panose="02020603050405020304" pitchFamily="18" charset="0"/>
                <a:cs typeface="Times New Roman" panose="02020603050405020304" pitchFamily="18" charset="0"/>
              </a:rPr>
              <a:t> </a:t>
            </a:r>
            <a:r>
              <a:rPr lang="en-US" sz="4000" b="1" spc="25" dirty="0">
                <a:solidFill>
                  <a:srgbClr val="2B563B"/>
                </a:solidFill>
                <a:latin typeface="Times New Roman" panose="02020603050405020304" pitchFamily="18" charset="0"/>
                <a:cs typeface="Times New Roman" panose="02020603050405020304" pitchFamily="18" charset="0"/>
              </a:rPr>
              <a:t>of</a:t>
            </a:r>
            <a:r>
              <a:rPr lang="en-US" sz="4000" b="1" spc="-140" dirty="0">
                <a:solidFill>
                  <a:srgbClr val="2B563B"/>
                </a:solidFill>
                <a:latin typeface="Times New Roman" panose="02020603050405020304" pitchFamily="18" charset="0"/>
                <a:cs typeface="Times New Roman" panose="02020603050405020304" pitchFamily="18" charset="0"/>
              </a:rPr>
              <a:t> </a:t>
            </a:r>
            <a:r>
              <a:rPr lang="en-US" sz="4000" b="1" spc="-65" dirty="0">
                <a:solidFill>
                  <a:srgbClr val="2B563B"/>
                </a:solidFill>
                <a:latin typeface="Times New Roman" panose="02020603050405020304" pitchFamily="18" charset="0"/>
                <a:cs typeface="Times New Roman" panose="02020603050405020304" pitchFamily="18" charset="0"/>
              </a:rPr>
              <a:t>substrings.</a:t>
            </a:r>
            <a:r>
              <a:rPr lang="en-US" sz="4000" b="1" spc="-135" dirty="0">
                <a:solidFill>
                  <a:srgbClr val="2B563B"/>
                </a:solidFill>
                <a:latin typeface="Times New Roman" panose="02020603050405020304" pitchFamily="18" charset="0"/>
                <a:cs typeface="Times New Roman" panose="02020603050405020304" pitchFamily="18" charset="0"/>
              </a:rPr>
              <a:t> </a:t>
            </a:r>
            <a:r>
              <a:rPr lang="en-US" sz="4000" b="1" spc="-60" dirty="0">
                <a:solidFill>
                  <a:srgbClr val="2B563B"/>
                </a:solidFill>
                <a:latin typeface="Times New Roman" panose="02020603050405020304" pitchFamily="18" charset="0"/>
                <a:cs typeface="Times New Roman" panose="02020603050405020304" pitchFamily="18" charset="0"/>
              </a:rPr>
              <a:t>This</a:t>
            </a:r>
            <a:r>
              <a:rPr lang="en-US" sz="4000" b="1" spc="-140" dirty="0">
                <a:solidFill>
                  <a:srgbClr val="2B563B"/>
                </a:solidFill>
                <a:latin typeface="Times New Roman" panose="02020603050405020304" pitchFamily="18" charset="0"/>
                <a:cs typeface="Times New Roman" panose="02020603050405020304" pitchFamily="18" charset="0"/>
              </a:rPr>
              <a:t> </a:t>
            </a:r>
            <a:r>
              <a:rPr lang="en-US" sz="4000" b="1" spc="-35" dirty="0">
                <a:solidFill>
                  <a:srgbClr val="2B563B"/>
                </a:solidFill>
                <a:latin typeface="Times New Roman" panose="02020603050405020304" pitchFamily="18" charset="0"/>
                <a:cs typeface="Times New Roman" panose="02020603050405020304" pitchFamily="18" charset="0"/>
              </a:rPr>
              <a:t>method</a:t>
            </a:r>
            <a:r>
              <a:rPr lang="en-US" sz="4000" b="1" spc="-140" dirty="0">
                <a:solidFill>
                  <a:srgbClr val="2B563B"/>
                </a:solidFill>
                <a:latin typeface="Times New Roman" panose="02020603050405020304" pitchFamily="18" charset="0"/>
                <a:cs typeface="Times New Roman" panose="02020603050405020304" pitchFamily="18" charset="0"/>
              </a:rPr>
              <a:t> </a:t>
            </a:r>
            <a:r>
              <a:rPr lang="en-US" sz="4000" b="1" dirty="0">
                <a:solidFill>
                  <a:srgbClr val="2B563B"/>
                </a:solidFill>
                <a:latin typeface="Times New Roman" panose="02020603050405020304" pitchFamily="18" charset="0"/>
                <a:cs typeface="Times New Roman" panose="02020603050405020304" pitchFamily="18" charset="0"/>
              </a:rPr>
              <a:t>can</a:t>
            </a:r>
            <a:r>
              <a:rPr lang="en-US" sz="4000" b="1" spc="-140" dirty="0">
                <a:solidFill>
                  <a:srgbClr val="2B563B"/>
                </a:solidFill>
                <a:latin typeface="Times New Roman" panose="02020603050405020304" pitchFamily="18" charset="0"/>
                <a:cs typeface="Times New Roman" panose="02020603050405020304" pitchFamily="18" charset="0"/>
              </a:rPr>
              <a:t> </a:t>
            </a:r>
            <a:r>
              <a:rPr lang="en-US" sz="4000" b="1" spc="-5" dirty="0">
                <a:solidFill>
                  <a:srgbClr val="2B563B"/>
                </a:solidFill>
                <a:latin typeface="Times New Roman" panose="02020603050405020304" pitchFamily="18" charset="0"/>
                <a:cs typeface="Times New Roman" panose="02020603050405020304" pitchFamily="18" charset="0"/>
              </a:rPr>
              <a:t>be</a:t>
            </a:r>
            <a:r>
              <a:rPr lang="en-US" sz="4000" b="1" spc="-135" dirty="0">
                <a:solidFill>
                  <a:srgbClr val="2B563B"/>
                </a:solidFill>
                <a:latin typeface="Times New Roman" panose="02020603050405020304" pitchFamily="18" charset="0"/>
                <a:cs typeface="Times New Roman" panose="02020603050405020304" pitchFamily="18" charset="0"/>
              </a:rPr>
              <a:t> </a:t>
            </a:r>
            <a:r>
              <a:rPr lang="en-US" sz="4000" b="1" spc="-15" dirty="0">
                <a:solidFill>
                  <a:srgbClr val="2B563B"/>
                </a:solidFill>
                <a:latin typeface="Times New Roman" panose="02020603050405020304" pitchFamily="18" charset="0"/>
                <a:cs typeface="Times New Roman" panose="02020603050405020304" pitchFamily="18" charset="0"/>
              </a:rPr>
              <a:t>particularly </a:t>
            </a:r>
            <a:r>
              <a:rPr lang="en-US" sz="4000" b="1" spc="-670" dirty="0">
                <a:solidFill>
                  <a:srgbClr val="2B563B"/>
                </a:solidFill>
                <a:latin typeface="Times New Roman" panose="02020603050405020304" pitchFamily="18" charset="0"/>
                <a:cs typeface="Times New Roman" panose="02020603050405020304" pitchFamily="18" charset="0"/>
              </a:rPr>
              <a:t> </a:t>
            </a:r>
            <a:r>
              <a:rPr lang="en-US" sz="4000" b="1" spc="-65" dirty="0">
                <a:solidFill>
                  <a:srgbClr val="2B563B"/>
                </a:solidFill>
                <a:latin typeface="Times New Roman" panose="02020603050405020304" pitchFamily="18" charset="0"/>
                <a:cs typeface="Times New Roman" panose="02020603050405020304" pitchFamily="18" charset="0"/>
              </a:rPr>
              <a:t>u</a:t>
            </a:r>
            <a:r>
              <a:rPr lang="en-US" sz="4000" b="1" spc="-50" dirty="0">
                <a:solidFill>
                  <a:srgbClr val="2B563B"/>
                </a:solidFill>
                <a:latin typeface="Times New Roman" panose="02020603050405020304" pitchFamily="18" charset="0"/>
                <a:cs typeface="Times New Roman" panose="02020603050405020304" pitchFamily="18" charset="0"/>
              </a:rPr>
              <a:t>s</a:t>
            </a:r>
            <a:r>
              <a:rPr lang="en-US" sz="4000" b="1" spc="-65" dirty="0">
                <a:solidFill>
                  <a:srgbClr val="2B563B"/>
                </a:solidFill>
                <a:latin typeface="Times New Roman" panose="02020603050405020304" pitchFamily="18" charset="0"/>
                <a:cs typeface="Times New Roman" panose="02020603050405020304" pitchFamily="18" charset="0"/>
              </a:rPr>
              <a:t>e</a:t>
            </a:r>
            <a:r>
              <a:rPr lang="en-US" sz="4000" b="1" spc="5" dirty="0">
                <a:solidFill>
                  <a:srgbClr val="2B563B"/>
                </a:solidFill>
                <a:latin typeface="Times New Roman" panose="02020603050405020304" pitchFamily="18" charset="0"/>
                <a:cs typeface="Times New Roman" panose="02020603050405020304" pitchFamily="18" charset="0"/>
              </a:rPr>
              <a:t>f</a:t>
            </a:r>
            <a:r>
              <a:rPr lang="en-US" sz="4000" b="1" spc="10" dirty="0">
                <a:solidFill>
                  <a:srgbClr val="2B563B"/>
                </a:solidFill>
                <a:latin typeface="Times New Roman" panose="02020603050405020304" pitchFamily="18" charset="0"/>
                <a:cs typeface="Times New Roman" panose="02020603050405020304" pitchFamily="18" charset="0"/>
              </a:rPr>
              <a:t>u</a:t>
            </a:r>
            <a:r>
              <a:rPr lang="en-US" sz="4000" b="1" spc="-50" dirty="0">
                <a:solidFill>
                  <a:srgbClr val="2B563B"/>
                </a:solidFill>
                <a:latin typeface="Times New Roman" panose="02020603050405020304" pitchFamily="18" charset="0"/>
                <a:cs typeface="Times New Roman" panose="02020603050405020304" pitchFamily="18" charset="0"/>
              </a:rPr>
              <a:t>l</a:t>
            </a:r>
            <a:r>
              <a:rPr lang="en-US" sz="4000" b="1" spc="-145" dirty="0">
                <a:solidFill>
                  <a:srgbClr val="2B563B"/>
                </a:solidFill>
                <a:latin typeface="Times New Roman" panose="02020603050405020304" pitchFamily="18" charset="0"/>
                <a:cs typeface="Times New Roman" panose="02020603050405020304" pitchFamily="18" charset="0"/>
              </a:rPr>
              <a:t> </a:t>
            </a:r>
            <a:r>
              <a:rPr lang="en-US" sz="4000" b="1" spc="-45" dirty="0">
                <a:solidFill>
                  <a:srgbClr val="2B563B"/>
                </a:solidFill>
                <a:latin typeface="Times New Roman" panose="02020603050405020304" pitchFamily="18" charset="0"/>
                <a:cs typeface="Times New Roman" panose="02020603050405020304" pitchFamily="18" charset="0"/>
              </a:rPr>
              <a:t>w</a:t>
            </a:r>
            <a:r>
              <a:rPr lang="en-US" sz="4000" b="1" spc="-50" dirty="0">
                <a:solidFill>
                  <a:srgbClr val="2B563B"/>
                </a:solidFill>
                <a:latin typeface="Times New Roman" panose="02020603050405020304" pitchFamily="18" charset="0"/>
                <a:cs typeface="Times New Roman" panose="02020603050405020304" pitchFamily="18" charset="0"/>
              </a:rPr>
              <a:t>h</a:t>
            </a:r>
            <a:r>
              <a:rPr lang="en-US" sz="4000" b="1" spc="-55" dirty="0">
                <a:solidFill>
                  <a:srgbClr val="2B563B"/>
                </a:solidFill>
                <a:latin typeface="Times New Roman" panose="02020603050405020304" pitchFamily="18" charset="0"/>
                <a:cs typeface="Times New Roman" panose="02020603050405020304" pitchFamily="18" charset="0"/>
              </a:rPr>
              <a:t>e</a:t>
            </a:r>
            <a:r>
              <a:rPr lang="en-US" sz="4000" b="1" spc="-80" dirty="0">
                <a:solidFill>
                  <a:srgbClr val="2B563B"/>
                </a:solidFill>
                <a:latin typeface="Times New Roman" panose="02020603050405020304" pitchFamily="18" charset="0"/>
                <a:cs typeface="Times New Roman" panose="02020603050405020304" pitchFamily="18" charset="0"/>
              </a:rPr>
              <a:t>n</a:t>
            </a:r>
            <a:r>
              <a:rPr lang="en-US" sz="4000" b="1" spc="-145" dirty="0">
                <a:solidFill>
                  <a:srgbClr val="2B563B"/>
                </a:solidFill>
                <a:latin typeface="Times New Roman" panose="02020603050405020304" pitchFamily="18" charset="0"/>
                <a:cs typeface="Times New Roman" panose="02020603050405020304" pitchFamily="18" charset="0"/>
              </a:rPr>
              <a:t> </a:t>
            </a:r>
            <a:r>
              <a:rPr lang="en-US" sz="4000" b="1" spc="-50" dirty="0">
                <a:solidFill>
                  <a:srgbClr val="2B563B"/>
                </a:solidFill>
                <a:latin typeface="Times New Roman" panose="02020603050405020304" pitchFamily="18" charset="0"/>
                <a:cs typeface="Times New Roman" panose="02020603050405020304" pitchFamily="18" charset="0"/>
              </a:rPr>
              <a:t>s</a:t>
            </a:r>
            <a:r>
              <a:rPr lang="en-US" sz="4000" b="1" spc="-65" dirty="0">
                <a:solidFill>
                  <a:srgbClr val="2B563B"/>
                </a:solidFill>
                <a:latin typeface="Times New Roman" panose="02020603050405020304" pitchFamily="18" charset="0"/>
                <a:cs typeface="Times New Roman" panose="02020603050405020304" pitchFamily="18" charset="0"/>
              </a:rPr>
              <a:t>e</a:t>
            </a:r>
            <a:r>
              <a:rPr lang="en-US" sz="4000" b="1" spc="5" dirty="0">
                <a:solidFill>
                  <a:srgbClr val="2B563B"/>
                </a:solidFill>
                <a:latin typeface="Times New Roman" panose="02020603050405020304" pitchFamily="18" charset="0"/>
                <a:cs typeface="Times New Roman" panose="02020603050405020304" pitchFamily="18" charset="0"/>
              </a:rPr>
              <a:t>a</a:t>
            </a:r>
            <a:r>
              <a:rPr lang="en-US" sz="4000" b="1" spc="-40" dirty="0">
                <a:solidFill>
                  <a:srgbClr val="2B563B"/>
                </a:solidFill>
                <a:latin typeface="Times New Roman" panose="02020603050405020304" pitchFamily="18" charset="0"/>
                <a:cs typeface="Times New Roman" panose="02020603050405020304" pitchFamily="18" charset="0"/>
              </a:rPr>
              <a:t>r</a:t>
            </a:r>
            <a:r>
              <a:rPr lang="en-US" sz="4000" b="1" spc="-25" dirty="0">
                <a:solidFill>
                  <a:srgbClr val="2B563B"/>
                </a:solidFill>
                <a:latin typeface="Times New Roman" panose="02020603050405020304" pitchFamily="18" charset="0"/>
                <a:cs typeface="Times New Roman" panose="02020603050405020304" pitchFamily="18" charset="0"/>
              </a:rPr>
              <a:t>c</a:t>
            </a:r>
            <a:r>
              <a:rPr lang="en-US" sz="4000" b="1" spc="-35" dirty="0">
                <a:solidFill>
                  <a:srgbClr val="2B563B"/>
                </a:solidFill>
                <a:latin typeface="Times New Roman" panose="02020603050405020304" pitchFamily="18" charset="0"/>
                <a:cs typeface="Times New Roman" panose="02020603050405020304" pitchFamily="18" charset="0"/>
              </a:rPr>
              <a:t>h</a:t>
            </a:r>
            <a:r>
              <a:rPr lang="en-US" sz="4000" b="1" spc="-10" dirty="0">
                <a:solidFill>
                  <a:srgbClr val="2B563B"/>
                </a:solidFill>
                <a:latin typeface="Times New Roman" panose="02020603050405020304" pitchFamily="18" charset="0"/>
                <a:cs typeface="Times New Roman" panose="02020603050405020304" pitchFamily="18" charset="0"/>
              </a:rPr>
              <a:t>ing</a:t>
            </a:r>
            <a:r>
              <a:rPr lang="en-US" sz="4000" b="1" spc="-145" dirty="0">
                <a:solidFill>
                  <a:srgbClr val="2B563B"/>
                </a:solidFill>
                <a:latin typeface="Times New Roman" panose="02020603050405020304" pitchFamily="18" charset="0"/>
                <a:cs typeface="Times New Roman" panose="02020603050405020304" pitchFamily="18" charset="0"/>
              </a:rPr>
              <a:t> </a:t>
            </a:r>
            <a:r>
              <a:rPr lang="en-US" sz="4000" b="1" spc="35" dirty="0">
                <a:solidFill>
                  <a:srgbClr val="2B563B"/>
                </a:solidFill>
                <a:latin typeface="Times New Roman" panose="02020603050405020304" pitchFamily="18" charset="0"/>
                <a:cs typeface="Times New Roman" panose="02020603050405020304" pitchFamily="18" charset="0"/>
              </a:rPr>
              <a:t>f</a:t>
            </a:r>
            <a:r>
              <a:rPr lang="en-US" sz="4000" b="1" spc="5" dirty="0">
                <a:solidFill>
                  <a:srgbClr val="2B563B"/>
                </a:solidFill>
                <a:latin typeface="Times New Roman" panose="02020603050405020304" pitchFamily="18" charset="0"/>
                <a:cs typeface="Times New Roman" panose="02020603050405020304" pitchFamily="18" charset="0"/>
              </a:rPr>
              <a:t>o</a:t>
            </a:r>
            <a:r>
              <a:rPr lang="en-US" sz="4000" b="1" spc="-50" dirty="0">
                <a:solidFill>
                  <a:srgbClr val="2B563B"/>
                </a:solidFill>
                <a:latin typeface="Times New Roman" panose="02020603050405020304" pitchFamily="18" charset="0"/>
                <a:cs typeface="Times New Roman" panose="02020603050405020304" pitchFamily="18" charset="0"/>
              </a:rPr>
              <a:t>r</a:t>
            </a:r>
            <a:r>
              <a:rPr lang="en-US" sz="4000" b="1" spc="-145" dirty="0">
                <a:solidFill>
                  <a:srgbClr val="2B563B"/>
                </a:solidFill>
                <a:latin typeface="Times New Roman" panose="02020603050405020304" pitchFamily="18" charset="0"/>
                <a:cs typeface="Times New Roman" panose="02020603050405020304" pitchFamily="18" charset="0"/>
              </a:rPr>
              <a:t> </a:t>
            </a:r>
            <a:r>
              <a:rPr lang="en-US" sz="4000" b="1" spc="-30" dirty="0">
                <a:solidFill>
                  <a:srgbClr val="2B563B"/>
                </a:solidFill>
                <a:latin typeface="Times New Roman" panose="02020603050405020304" pitchFamily="18" charset="0"/>
                <a:cs typeface="Times New Roman" panose="02020603050405020304" pitchFamily="18" charset="0"/>
              </a:rPr>
              <a:t>sp</a:t>
            </a:r>
            <a:r>
              <a:rPr lang="en-US" sz="4000" b="1" spc="-40" dirty="0">
                <a:solidFill>
                  <a:srgbClr val="2B563B"/>
                </a:solidFill>
                <a:latin typeface="Times New Roman" panose="02020603050405020304" pitchFamily="18" charset="0"/>
                <a:cs typeface="Times New Roman" panose="02020603050405020304" pitchFamily="18" charset="0"/>
              </a:rPr>
              <a:t>e</a:t>
            </a:r>
            <a:r>
              <a:rPr lang="en-US" sz="4000" b="1" spc="20" dirty="0">
                <a:solidFill>
                  <a:srgbClr val="2B563B"/>
                </a:solidFill>
                <a:latin typeface="Times New Roman" panose="02020603050405020304" pitchFamily="18" charset="0"/>
                <a:cs typeface="Times New Roman" panose="02020603050405020304" pitchFamily="18" charset="0"/>
              </a:rPr>
              <a:t>c</a:t>
            </a:r>
            <a:r>
              <a:rPr lang="en-US" sz="4000" b="1" spc="25" dirty="0">
                <a:solidFill>
                  <a:srgbClr val="2B563B"/>
                </a:solidFill>
                <a:latin typeface="Times New Roman" panose="02020603050405020304" pitchFamily="18" charset="0"/>
                <a:cs typeface="Times New Roman" panose="02020603050405020304" pitchFamily="18" charset="0"/>
              </a:rPr>
              <a:t>i</a:t>
            </a:r>
            <a:r>
              <a:rPr lang="en-US" sz="4000" b="1" spc="60" dirty="0">
                <a:solidFill>
                  <a:srgbClr val="2B563B"/>
                </a:solidFill>
                <a:latin typeface="Times New Roman" panose="02020603050405020304" pitchFamily="18" charset="0"/>
                <a:cs typeface="Times New Roman" panose="02020603050405020304" pitchFamily="18" charset="0"/>
              </a:rPr>
              <a:t>ﬁ</a:t>
            </a:r>
            <a:r>
              <a:rPr lang="en-US" sz="4000" b="1" spc="25" dirty="0">
                <a:solidFill>
                  <a:srgbClr val="2B563B"/>
                </a:solidFill>
                <a:latin typeface="Times New Roman" panose="02020603050405020304" pitchFamily="18" charset="0"/>
                <a:cs typeface="Times New Roman" panose="02020603050405020304" pitchFamily="18" charset="0"/>
              </a:rPr>
              <a:t>c</a:t>
            </a:r>
            <a:r>
              <a:rPr lang="en-US" sz="4000" b="1" spc="-145" dirty="0">
                <a:solidFill>
                  <a:srgbClr val="2B563B"/>
                </a:solidFill>
                <a:latin typeface="Times New Roman" panose="02020603050405020304" pitchFamily="18" charset="0"/>
                <a:cs typeface="Times New Roman" panose="02020603050405020304" pitchFamily="18" charset="0"/>
              </a:rPr>
              <a:t> </a:t>
            </a:r>
            <a:r>
              <a:rPr lang="en-US" sz="4000" b="1" spc="35" dirty="0">
                <a:solidFill>
                  <a:srgbClr val="2B563B"/>
                </a:solidFill>
                <a:latin typeface="Times New Roman" panose="02020603050405020304" pitchFamily="18" charset="0"/>
                <a:cs typeface="Times New Roman" panose="02020603050405020304" pitchFamily="18" charset="0"/>
              </a:rPr>
              <a:t>p</a:t>
            </a:r>
            <a:r>
              <a:rPr lang="en-US" sz="4000" b="1" spc="30" dirty="0">
                <a:solidFill>
                  <a:srgbClr val="2B563B"/>
                </a:solidFill>
                <a:latin typeface="Times New Roman" panose="02020603050405020304" pitchFamily="18" charset="0"/>
                <a:cs typeface="Times New Roman" panose="02020603050405020304" pitchFamily="18" charset="0"/>
              </a:rPr>
              <a:t>a</a:t>
            </a:r>
            <a:r>
              <a:rPr lang="en-US" sz="4000" b="1" spc="-25" dirty="0">
                <a:solidFill>
                  <a:srgbClr val="2B563B"/>
                </a:solidFill>
                <a:latin typeface="Times New Roman" panose="02020603050405020304" pitchFamily="18" charset="0"/>
                <a:cs typeface="Times New Roman" panose="02020603050405020304" pitchFamily="18" charset="0"/>
              </a:rPr>
              <a:t>t</a:t>
            </a:r>
            <a:r>
              <a:rPr lang="en-US" sz="4000" b="1" spc="-35" dirty="0">
                <a:solidFill>
                  <a:srgbClr val="2B563B"/>
                </a:solidFill>
                <a:latin typeface="Times New Roman" panose="02020603050405020304" pitchFamily="18" charset="0"/>
                <a:cs typeface="Times New Roman" panose="02020603050405020304" pitchFamily="18" charset="0"/>
              </a:rPr>
              <a:t>t</a:t>
            </a:r>
            <a:r>
              <a:rPr lang="en-US" sz="4000" b="1" spc="-30" dirty="0">
                <a:solidFill>
                  <a:srgbClr val="2B563B"/>
                </a:solidFill>
                <a:latin typeface="Times New Roman" panose="02020603050405020304" pitchFamily="18" charset="0"/>
                <a:cs typeface="Times New Roman" panose="02020603050405020304" pitchFamily="18" charset="0"/>
              </a:rPr>
              <a:t>e</a:t>
            </a:r>
            <a:r>
              <a:rPr lang="en-US" sz="4000" b="1" spc="-55" dirty="0">
                <a:solidFill>
                  <a:srgbClr val="2B563B"/>
                </a:solidFill>
                <a:latin typeface="Times New Roman" panose="02020603050405020304" pitchFamily="18" charset="0"/>
                <a:cs typeface="Times New Roman" panose="02020603050405020304" pitchFamily="18" charset="0"/>
              </a:rPr>
              <a:t>r</a:t>
            </a:r>
            <a:r>
              <a:rPr lang="en-US" sz="4000" b="1" spc="-80" dirty="0">
                <a:solidFill>
                  <a:srgbClr val="2B563B"/>
                </a:solidFill>
                <a:latin typeface="Times New Roman" panose="02020603050405020304" pitchFamily="18" charset="0"/>
                <a:cs typeface="Times New Roman" panose="02020603050405020304" pitchFamily="18" charset="0"/>
              </a:rPr>
              <a:t>ns</a:t>
            </a:r>
            <a:r>
              <a:rPr lang="en-US" sz="4000" b="1" spc="-145" dirty="0">
                <a:solidFill>
                  <a:srgbClr val="2B563B"/>
                </a:solidFill>
                <a:latin typeface="Times New Roman" panose="02020603050405020304" pitchFamily="18" charset="0"/>
                <a:cs typeface="Times New Roman" panose="02020603050405020304" pitchFamily="18" charset="0"/>
              </a:rPr>
              <a:t> </a:t>
            </a:r>
            <a:r>
              <a:rPr lang="en-US" sz="4000" b="1" spc="5" dirty="0">
                <a:solidFill>
                  <a:srgbClr val="2B563B"/>
                </a:solidFill>
                <a:latin typeface="Times New Roman" panose="02020603050405020304" pitchFamily="18" charset="0"/>
                <a:cs typeface="Times New Roman" panose="02020603050405020304" pitchFamily="18" charset="0"/>
              </a:rPr>
              <a:t>o</a:t>
            </a:r>
            <a:r>
              <a:rPr lang="en-US" sz="4000" b="1" spc="-50" dirty="0">
                <a:solidFill>
                  <a:srgbClr val="2B563B"/>
                </a:solidFill>
                <a:latin typeface="Times New Roman" panose="02020603050405020304" pitchFamily="18" charset="0"/>
                <a:cs typeface="Times New Roman" panose="02020603050405020304" pitchFamily="18" charset="0"/>
              </a:rPr>
              <a:t>r</a:t>
            </a:r>
            <a:r>
              <a:rPr lang="en-US" sz="4000" b="1" spc="-145" dirty="0">
                <a:solidFill>
                  <a:srgbClr val="2B563B"/>
                </a:solidFill>
                <a:latin typeface="Times New Roman" panose="02020603050405020304" pitchFamily="18" charset="0"/>
                <a:cs typeface="Times New Roman" panose="02020603050405020304" pitchFamily="18" charset="0"/>
              </a:rPr>
              <a:t> </a:t>
            </a:r>
            <a:r>
              <a:rPr lang="en-US" sz="4000" b="1" spc="20" dirty="0">
                <a:solidFill>
                  <a:srgbClr val="2B563B"/>
                </a:solidFill>
                <a:latin typeface="Times New Roman" panose="02020603050405020304" pitchFamily="18" charset="0"/>
                <a:cs typeface="Times New Roman" panose="02020603050405020304" pitchFamily="18" charset="0"/>
              </a:rPr>
              <a:t>c</a:t>
            </a:r>
            <a:r>
              <a:rPr lang="en-US" sz="4000" b="1" spc="5" dirty="0">
                <a:solidFill>
                  <a:srgbClr val="2B563B"/>
                </a:solidFill>
                <a:latin typeface="Times New Roman" panose="02020603050405020304" pitchFamily="18" charset="0"/>
                <a:cs typeface="Times New Roman" panose="02020603050405020304" pitchFamily="18" charset="0"/>
              </a:rPr>
              <a:t>o</a:t>
            </a:r>
            <a:r>
              <a:rPr lang="en-US" sz="4000" b="1" spc="-60" dirty="0">
                <a:solidFill>
                  <a:srgbClr val="2B563B"/>
                </a:solidFill>
                <a:latin typeface="Times New Roman" panose="02020603050405020304" pitchFamily="18" charset="0"/>
                <a:cs typeface="Times New Roman" panose="02020603050405020304" pitchFamily="18" charset="0"/>
              </a:rPr>
              <a:t>nst</a:t>
            </a:r>
            <a:r>
              <a:rPr lang="en-US" sz="4000" b="1" spc="-95" dirty="0">
                <a:solidFill>
                  <a:srgbClr val="2B563B"/>
                </a:solidFill>
                <a:latin typeface="Times New Roman" panose="02020603050405020304" pitchFamily="18" charset="0"/>
                <a:cs typeface="Times New Roman" panose="02020603050405020304" pitchFamily="18" charset="0"/>
              </a:rPr>
              <a:t>r</a:t>
            </a:r>
            <a:r>
              <a:rPr lang="en-US" sz="4000" b="1" spc="-5" dirty="0">
                <a:solidFill>
                  <a:srgbClr val="2B563B"/>
                </a:solidFill>
                <a:latin typeface="Times New Roman" panose="02020603050405020304" pitchFamily="18" charset="0"/>
                <a:cs typeface="Times New Roman" panose="02020603050405020304" pitchFamily="18" charset="0"/>
              </a:rPr>
              <a:t>ai</a:t>
            </a:r>
            <a:r>
              <a:rPr lang="en-US" sz="4000" b="1" spc="-10" dirty="0">
                <a:solidFill>
                  <a:srgbClr val="2B563B"/>
                </a:solidFill>
                <a:latin typeface="Times New Roman" panose="02020603050405020304" pitchFamily="18" charset="0"/>
                <a:cs typeface="Times New Roman" panose="02020603050405020304" pitchFamily="18" charset="0"/>
              </a:rPr>
              <a:t>n</a:t>
            </a:r>
            <a:r>
              <a:rPr lang="en-US" sz="4000" b="1" spc="10" dirty="0">
                <a:solidFill>
                  <a:srgbClr val="2B563B"/>
                </a:solidFill>
                <a:latin typeface="Times New Roman" panose="02020603050405020304" pitchFamily="18" charset="0"/>
                <a:cs typeface="Times New Roman" panose="02020603050405020304" pitchFamily="18" charset="0"/>
              </a:rPr>
              <a:t>t</a:t>
            </a:r>
            <a:r>
              <a:rPr lang="en-US" sz="4000" b="1" spc="-65" dirty="0">
                <a:solidFill>
                  <a:srgbClr val="2B563B"/>
                </a:solidFill>
                <a:latin typeface="Times New Roman" panose="02020603050405020304" pitchFamily="18" charset="0"/>
                <a:cs typeface="Times New Roman" panose="02020603050405020304" pitchFamily="18" charset="0"/>
              </a:rPr>
              <a:t>s  </a:t>
            </a:r>
            <a:r>
              <a:rPr lang="en-US" sz="4000" b="1" spc="-45" dirty="0">
                <a:solidFill>
                  <a:srgbClr val="2B563B"/>
                </a:solidFill>
                <a:latin typeface="Times New Roman" panose="02020603050405020304" pitchFamily="18" charset="0"/>
                <a:cs typeface="Times New Roman" panose="02020603050405020304" pitchFamily="18" charset="0"/>
              </a:rPr>
              <a:t>w</a:t>
            </a:r>
            <a:r>
              <a:rPr lang="en-US" sz="4000" b="1" spc="-35" dirty="0">
                <a:solidFill>
                  <a:srgbClr val="2B563B"/>
                </a:solidFill>
                <a:latin typeface="Times New Roman" panose="02020603050405020304" pitchFamily="18" charset="0"/>
                <a:cs typeface="Times New Roman" panose="02020603050405020304" pitchFamily="18" charset="0"/>
              </a:rPr>
              <a:t>ithin</a:t>
            </a:r>
            <a:r>
              <a:rPr lang="en-US" sz="4000" b="1" spc="-145" dirty="0">
                <a:solidFill>
                  <a:srgbClr val="2B563B"/>
                </a:solidFill>
                <a:latin typeface="Times New Roman" panose="02020603050405020304" pitchFamily="18" charset="0"/>
                <a:cs typeface="Times New Roman" panose="02020603050405020304" pitchFamily="18" charset="0"/>
              </a:rPr>
              <a:t> </a:t>
            </a:r>
            <a:r>
              <a:rPr lang="en-US" sz="4000" b="1" spc="-40" dirty="0">
                <a:solidFill>
                  <a:srgbClr val="2B563B"/>
                </a:solidFill>
                <a:latin typeface="Times New Roman" panose="02020603050405020304" pitchFamily="18" charset="0"/>
                <a:cs typeface="Times New Roman" panose="02020603050405020304" pitchFamily="18" charset="0"/>
              </a:rPr>
              <a:t>t</a:t>
            </a:r>
            <a:r>
              <a:rPr lang="en-US" sz="4000" b="1" spc="-65" dirty="0">
                <a:solidFill>
                  <a:srgbClr val="2B563B"/>
                </a:solidFill>
                <a:latin typeface="Times New Roman" panose="02020603050405020304" pitchFamily="18" charset="0"/>
                <a:cs typeface="Times New Roman" panose="02020603050405020304" pitchFamily="18" charset="0"/>
              </a:rPr>
              <a:t>h</a:t>
            </a:r>
            <a:r>
              <a:rPr lang="en-US" sz="4000" b="1" spc="-25" dirty="0">
                <a:solidFill>
                  <a:srgbClr val="2B563B"/>
                </a:solidFill>
                <a:latin typeface="Times New Roman" panose="02020603050405020304" pitchFamily="18" charset="0"/>
                <a:cs typeface="Times New Roman" panose="02020603050405020304" pitchFamily="18" charset="0"/>
              </a:rPr>
              <a:t>e</a:t>
            </a:r>
            <a:r>
              <a:rPr lang="en-US" sz="4000" b="1" spc="-145" dirty="0">
                <a:solidFill>
                  <a:srgbClr val="2B563B"/>
                </a:solidFill>
                <a:latin typeface="Times New Roman" panose="02020603050405020304" pitchFamily="18" charset="0"/>
                <a:cs typeface="Times New Roman" panose="02020603050405020304" pitchFamily="18" charset="0"/>
              </a:rPr>
              <a:t> </a:t>
            </a:r>
            <a:r>
              <a:rPr lang="en-US" sz="4000" b="1" spc="-45" dirty="0">
                <a:solidFill>
                  <a:srgbClr val="2B563B"/>
                </a:solidFill>
                <a:latin typeface="Times New Roman" panose="02020603050405020304" pitchFamily="18" charset="0"/>
                <a:cs typeface="Times New Roman" panose="02020603050405020304" pitchFamily="18" charset="0"/>
              </a:rPr>
              <a:t>su</a:t>
            </a:r>
            <a:r>
              <a:rPr lang="en-US" sz="4000" b="1" spc="-50" dirty="0">
                <a:solidFill>
                  <a:srgbClr val="2B563B"/>
                </a:solidFill>
                <a:latin typeface="Times New Roman" panose="02020603050405020304" pitchFamily="18" charset="0"/>
                <a:cs typeface="Times New Roman" panose="02020603050405020304" pitchFamily="18" charset="0"/>
              </a:rPr>
              <a:t>b</a:t>
            </a:r>
            <a:r>
              <a:rPr lang="en-US" sz="4000" b="1" spc="-55" dirty="0">
                <a:solidFill>
                  <a:srgbClr val="2B563B"/>
                </a:solidFill>
                <a:latin typeface="Times New Roman" panose="02020603050405020304" pitchFamily="18" charset="0"/>
                <a:cs typeface="Times New Roman" panose="02020603050405020304" pitchFamily="18" charset="0"/>
              </a:rPr>
              <a:t>str</a:t>
            </a:r>
            <a:r>
              <a:rPr lang="en-US" sz="4000" b="1" spc="-10" dirty="0">
                <a:solidFill>
                  <a:srgbClr val="2B563B"/>
                </a:solidFill>
                <a:latin typeface="Times New Roman" panose="02020603050405020304" pitchFamily="18" charset="0"/>
                <a:cs typeface="Times New Roman" panose="02020603050405020304" pitchFamily="18" charset="0"/>
              </a:rPr>
              <a:t>in</a:t>
            </a:r>
            <a:r>
              <a:rPr lang="en-US" sz="4000" b="1" spc="-30" dirty="0">
                <a:solidFill>
                  <a:srgbClr val="2B563B"/>
                </a:solidFill>
                <a:latin typeface="Times New Roman" panose="02020603050405020304" pitchFamily="18" charset="0"/>
                <a:cs typeface="Times New Roman" panose="02020603050405020304" pitchFamily="18" charset="0"/>
              </a:rPr>
              <a:t>g</a:t>
            </a:r>
            <a:r>
              <a:rPr lang="en-US" sz="4000" b="1" spc="-140" dirty="0">
                <a:solidFill>
                  <a:srgbClr val="2B563B"/>
                </a:solidFill>
                <a:latin typeface="Times New Roman" panose="02020603050405020304" pitchFamily="18" charset="0"/>
                <a:cs typeface="Times New Roman" panose="02020603050405020304" pitchFamily="18" charset="0"/>
              </a:rPr>
              <a:t>s,</a:t>
            </a:r>
            <a:r>
              <a:rPr lang="en-US" sz="4000" b="1" spc="-145" dirty="0">
                <a:solidFill>
                  <a:srgbClr val="2B563B"/>
                </a:solidFill>
                <a:latin typeface="Times New Roman" panose="02020603050405020304" pitchFamily="18" charset="0"/>
                <a:cs typeface="Times New Roman" panose="02020603050405020304" pitchFamily="18" charset="0"/>
              </a:rPr>
              <a:t> </a:t>
            </a:r>
            <a:r>
              <a:rPr lang="en-US" sz="4000" b="1" spc="55" dirty="0">
                <a:solidFill>
                  <a:srgbClr val="2B563B"/>
                </a:solidFill>
                <a:latin typeface="Times New Roman" panose="02020603050405020304" pitchFamily="18" charset="0"/>
                <a:cs typeface="Times New Roman" panose="02020603050405020304" pitchFamily="18" charset="0"/>
              </a:rPr>
              <a:t>a</a:t>
            </a:r>
            <a:r>
              <a:rPr lang="en-US" sz="4000" b="1" spc="-15" dirty="0">
                <a:solidFill>
                  <a:srgbClr val="2B563B"/>
                </a:solidFill>
                <a:latin typeface="Times New Roman" panose="02020603050405020304" pitchFamily="18" charset="0"/>
                <a:cs typeface="Times New Roman" panose="02020603050405020304" pitchFamily="18" charset="0"/>
              </a:rPr>
              <a:t>l</a:t>
            </a:r>
            <a:r>
              <a:rPr lang="en-US" sz="4000" b="1" spc="-30" dirty="0">
                <a:solidFill>
                  <a:srgbClr val="2B563B"/>
                </a:solidFill>
                <a:latin typeface="Times New Roman" panose="02020603050405020304" pitchFamily="18" charset="0"/>
                <a:cs typeface="Times New Roman" panose="02020603050405020304" pitchFamily="18" charset="0"/>
              </a:rPr>
              <a:t>be</a:t>
            </a:r>
            <a:r>
              <a:rPr lang="en-US" sz="4000" b="1" spc="-10" dirty="0">
                <a:solidFill>
                  <a:srgbClr val="2B563B"/>
                </a:solidFill>
                <a:latin typeface="Times New Roman" panose="02020603050405020304" pitchFamily="18" charset="0"/>
                <a:cs typeface="Times New Roman" panose="02020603050405020304" pitchFamily="18" charset="0"/>
              </a:rPr>
              <a:t>it</a:t>
            </a:r>
            <a:r>
              <a:rPr lang="en-US" sz="4000" b="1" spc="-145" dirty="0">
                <a:solidFill>
                  <a:srgbClr val="2B563B"/>
                </a:solidFill>
                <a:latin typeface="Times New Roman" panose="02020603050405020304" pitchFamily="18" charset="0"/>
                <a:cs typeface="Times New Roman" panose="02020603050405020304" pitchFamily="18" charset="0"/>
              </a:rPr>
              <a:t> </a:t>
            </a:r>
            <a:r>
              <a:rPr lang="en-US" sz="4000" b="1" spc="20" dirty="0">
                <a:solidFill>
                  <a:srgbClr val="2B563B"/>
                </a:solidFill>
                <a:latin typeface="Times New Roman" panose="02020603050405020304" pitchFamily="18" charset="0"/>
                <a:cs typeface="Times New Roman" panose="02020603050405020304" pitchFamily="18" charset="0"/>
              </a:rPr>
              <a:t>at</a:t>
            </a:r>
            <a:r>
              <a:rPr lang="en-US" sz="4000" b="1" spc="-145" dirty="0">
                <a:solidFill>
                  <a:srgbClr val="2B563B"/>
                </a:solidFill>
                <a:latin typeface="Times New Roman" panose="02020603050405020304" pitchFamily="18" charset="0"/>
                <a:cs typeface="Times New Roman" panose="02020603050405020304" pitchFamily="18" charset="0"/>
              </a:rPr>
              <a:t> </a:t>
            </a:r>
            <a:r>
              <a:rPr lang="en-US" sz="4000" b="1" spc="60" dirty="0">
                <a:solidFill>
                  <a:srgbClr val="2B563B"/>
                </a:solidFill>
                <a:latin typeface="Times New Roman" panose="02020603050405020304" pitchFamily="18" charset="0"/>
                <a:cs typeface="Times New Roman" panose="02020603050405020304" pitchFamily="18" charset="0"/>
              </a:rPr>
              <a:t>a</a:t>
            </a:r>
            <a:r>
              <a:rPr lang="en-US" sz="4000" b="1" spc="-145" dirty="0">
                <a:solidFill>
                  <a:srgbClr val="2B563B"/>
                </a:solidFill>
                <a:latin typeface="Times New Roman" panose="02020603050405020304" pitchFamily="18" charset="0"/>
                <a:cs typeface="Times New Roman" panose="02020603050405020304" pitchFamily="18" charset="0"/>
              </a:rPr>
              <a:t> </a:t>
            </a:r>
            <a:r>
              <a:rPr lang="en-US" sz="4000" b="1" spc="-10" dirty="0">
                <a:solidFill>
                  <a:srgbClr val="2B563B"/>
                </a:solidFill>
                <a:latin typeface="Times New Roman" panose="02020603050405020304" pitchFamily="18" charset="0"/>
                <a:cs typeface="Times New Roman" panose="02020603050405020304" pitchFamily="18" charset="0"/>
              </a:rPr>
              <a:t>hi</a:t>
            </a:r>
            <a:r>
              <a:rPr lang="en-US" sz="4000" b="1" spc="-15" dirty="0">
                <a:solidFill>
                  <a:srgbClr val="2B563B"/>
                </a:solidFill>
                <a:latin typeface="Times New Roman" panose="02020603050405020304" pitchFamily="18" charset="0"/>
                <a:cs typeface="Times New Roman" panose="02020603050405020304" pitchFamily="18" charset="0"/>
              </a:rPr>
              <a:t>g</a:t>
            </a:r>
            <a:r>
              <a:rPr lang="en-US" sz="4000" b="1" spc="-50" dirty="0">
                <a:solidFill>
                  <a:srgbClr val="2B563B"/>
                </a:solidFill>
                <a:latin typeface="Times New Roman" panose="02020603050405020304" pitchFamily="18" charset="0"/>
                <a:cs typeface="Times New Roman" panose="02020603050405020304" pitchFamily="18" charset="0"/>
              </a:rPr>
              <a:t>h</a:t>
            </a:r>
            <a:r>
              <a:rPr lang="en-US" sz="4000" b="1" spc="-55" dirty="0">
                <a:solidFill>
                  <a:srgbClr val="2B563B"/>
                </a:solidFill>
                <a:latin typeface="Times New Roman" panose="02020603050405020304" pitchFamily="18" charset="0"/>
                <a:cs typeface="Times New Roman" panose="02020603050405020304" pitchFamily="18" charset="0"/>
              </a:rPr>
              <a:t>e</a:t>
            </a:r>
            <a:r>
              <a:rPr lang="en-US" sz="4000" b="1" spc="-50" dirty="0">
                <a:solidFill>
                  <a:srgbClr val="2B563B"/>
                </a:solidFill>
                <a:latin typeface="Times New Roman" panose="02020603050405020304" pitchFamily="18" charset="0"/>
                <a:cs typeface="Times New Roman" panose="02020603050405020304" pitchFamily="18" charset="0"/>
              </a:rPr>
              <a:t>r</a:t>
            </a:r>
            <a:r>
              <a:rPr lang="en-US" sz="4000" b="1" spc="-145" dirty="0">
                <a:solidFill>
                  <a:srgbClr val="2B563B"/>
                </a:solidFill>
                <a:latin typeface="Times New Roman" panose="02020603050405020304" pitchFamily="18" charset="0"/>
                <a:cs typeface="Times New Roman" panose="02020603050405020304" pitchFamily="18" charset="0"/>
              </a:rPr>
              <a:t> </a:t>
            </a:r>
            <a:r>
              <a:rPr lang="en-US" sz="4000" b="1" spc="20" dirty="0">
                <a:solidFill>
                  <a:srgbClr val="2B563B"/>
                </a:solidFill>
                <a:latin typeface="Times New Roman" panose="02020603050405020304" pitchFamily="18" charset="0"/>
                <a:cs typeface="Times New Roman" panose="02020603050405020304" pitchFamily="18" charset="0"/>
              </a:rPr>
              <a:t>c</a:t>
            </a:r>
            <a:r>
              <a:rPr lang="en-US" sz="4000" b="1" spc="5" dirty="0">
                <a:solidFill>
                  <a:srgbClr val="2B563B"/>
                </a:solidFill>
                <a:latin typeface="Times New Roman" panose="02020603050405020304" pitchFamily="18" charset="0"/>
                <a:cs typeface="Times New Roman" panose="02020603050405020304" pitchFamily="18" charset="0"/>
              </a:rPr>
              <a:t>o</a:t>
            </a:r>
            <a:r>
              <a:rPr lang="en-US" sz="4000" b="1" spc="-55" dirty="0">
                <a:solidFill>
                  <a:srgbClr val="2B563B"/>
                </a:solidFill>
                <a:latin typeface="Times New Roman" panose="02020603050405020304" pitchFamily="18" charset="0"/>
                <a:cs typeface="Times New Roman" panose="02020603050405020304" pitchFamily="18" charset="0"/>
              </a:rPr>
              <a:t>m</a:t>
            </a:r>
            <a:r>
              <a:rPr lang="en-US" sz="4000" b="1" spc="-40" dirty="0">
                <a:solidFill>
                  <a:srgbClr val="2B563B"/>
                </a:solidFill>
                <a:latin typeface="Times New Roman" panose="02020603050405020304" pitchFamily="18" charset="0"/>
                <a:cs typeface="Times New Roman" panose="02020603050405020304" pitchFamily="18" charset="0"/>
              </a:rPr>
              <a:t>p</a:t>
            </a:r>
            <a:r>
              <a:rPr lang="en-US" sz="4000" b="1" spc="-50" dirty="0">
                <a:solidFill>
                  <a:srgbClr val="2B563B"/>
                </a:solidFill>
                <a:latin typeface="Times New Roman" panose="02020603050405020304" pitchFamily="18" charset="0"/>
                <a:cs typeface="Times New Roman" panose="02020603050405020304" pitchFamily="18" charset="0"/>
              </a:rPr>
              <a:t>u</a:t>
            </a:r>
            <a:r>
              <a:rPr lang="en-US" sz="4000" b="1" spc="-40" dirty="0">
                <a:solidFill>
                  <a:srgbClr val="2B563B"/>
                </a:solidFill>
                <a:latin typeface="Times New Roman" panose="02020603050405020304" pitchFamily="18" charset="0"/>
                <a:cs typeface="Times New Roman" panose="02020603050405020304" pitchFamily="18" charset="0"/>
              </a:rPr>
              <a:t>t</a:t>
            </a:r>
            <a:r>
              <a:rPr lang="en-US" sz="4000" b="1" spc="55" dirty="0">
                <a:solidFill>
                  <a:srgbClr val="2B563B"/>
                </a:solidFill>
                <a:latin typeface="Times New Roman" panose="02020603050405020304" pitchFamily="18" charset="0"/>
                <a:cs typeface="Times New Roman" panose="02020603050405020304" pitchFamily="18" charset="0"/>
              </a:rPr>
              <a:t>a</a:t>
            </a:r>
            <a:r>
              <a:rPr lang="en-US" sz="4000" b="1" dirty="0">
                <a:solidFill>
                  <a:srgbClr val="2B563B"/>
                </a:solidFill>
                <a:latin typeface="Times New Roman" panose="02020603050405020304" pitchFamily="18" charset="0"/>
                <a:cs typeface="Times New Roman" panose="02020603050405020304" pitchFamily="18" charset="0"/>
              </a:rPr>
              <a:t>ti</a:t>
            </a:r>
            <a:r>
              <a:rPr lang="en-US" sz="4000" b="1" spc="-5" dirty="0">
                <a:solidFill>
                  <a:srgbClr val="2B563B"/>
                </a:solidFill>
                <a:latin typeface="Times New Roman" panose="02020603050405020304" pitchFamily="18" charset="0"/>
                <a:cs typeface="Times New Roman" panose="02020603050405020304" pitchFamily="18" charset="0"/>
              </a:rPr>
              <a:t>o</a:t>
            </a:r>
            <a:r>
              <a:rPr lang="en-US" sz="4000" b="1" spc="-20" dirty="0">
                <a:solidFill>
                  <a:srgbClr val="2B563B"/>
                </a:solidFill>
                <a:latin typeface="Times New Roman" panose="02020603050405020304" pitchFamily="18" charset="0"/>
                <a:cs typeface="Times New Roman" panose="02020603050405020304" pitchFamily="18" charset="0"/>
              </a:rPr>
              <a:t>nal</a:t>
            </a:r>
            <a:r>
              <a:rPr lang="en-US" sz="4000" b="1" spc="-145" dirty="0">
                <a:solidFill>
                  <a:srgbClr val="2B563B"/>
                </a:solidFill>
                <a:latin typeface="Times New Roman" panose="02020603050405020304" pitchFamily="18" charset="0"/>
                <a:cs typeface="Times New Roman" panose="02020603050405020304" pitchFamily="18" charset="0"/>
              </a:rPr>
              <a:t> </a:t>
            </a:r>
            <a:r>
              <a:rPr lang="en-US" sz="4000" b="1" spc="20" dirty="0">
                <a:solidFill>
                  <a:srgbClr val="2B563B"/>
                </a:solidFill>
                <a:latin typeface="Times New Roman" panose="02020603050405020304" pitchFamily="18" charset="0"/>
                <a:cs typeface="Times New Roman" panose="02020603050405020304" pitchFamily="18" charset="0"/>
              </a:rPr>
              <a:t>c</a:t>
            </a:r>
            <a:r>
              <a:rPr lang="en-US" sz="4000" b="1" spc="5" dirty="0">
                <a:solidFill>
                  <a:srgbClr val="2B563B"/>
                </a:solidFill>
                <a:latin typeface="Times New Roman" panose="02020603050405020304" pitchFamily="18" charset="0"/>
                <a:cs typeface="Times New Roman" panose="02020603050405020304" pitchFamily="18" charset="0"/>
              </a:rPr>
              <a:t>o</a:t>
            </a:r>
            <a:r>
              <a:rPr lang="en-US" sz="4000" b="1" spc="-125" dirty="0">
                <a:solidFill>
                  <a:srgbClr val="2B563B"/>
                </a:solidFill>
                <a:latin typeface="Times New Roman" panose="02020603050405020304" pitchFamily="18" charset="0"/>
                <a:cs typeface="Times New Roman" panose="02020603050405020304" pitchFamily="18" charset="0"/>
              </a:rPr>
              <a:t>st.</a:t>
            </a:r>
            <a:endParaRPr lang="en-US" sz="4000" b="1" dirty="0">
              <a:latin typeface="Times New Roman" panose="02020603050405020304" pitchFamily="18" charset="0"/>
              <a:cs typeface="Times New Roman" panose="02020603050405020304" pitchFamily="18" charset="0"/>
            </a:endParaRPr>
          </a:p>
          <a:p>
            <a:pPr>
              <a:lnSpc>
                <a:spcPct val="150000"/>
              </a:lnSpc>
            </a:pPr>
            <a:endParaRPr lang="en-IN" sz="4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B563B"/>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108</TotalTime>
  <Words>1523</Words>
  <Application>Microsoft Office PowerPoint</Application>
  <PresentationFormat>Custom</PresentationFormat>
  <Paragraphs>110</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Calibri</vt:lpstr>
      <vt:lpstr>Georgia</vt:lpstr>
      <vt:lpstr>Times New Roman</vt:lpstr>
      <vt:lpstr>Verdana</vt:lpstr>
      <vt:lpstr>Wingdings</vt:lpstr>
      <vt:lpstr>Office Theme</vt:lpstr>
      <vt:lpstr>TOPIC OPTIMIZING THE MAXIMUM NUMBER  OF NON-OVERLAPPING SUBSTRINGS</vt:lpstr>
      <vt:lpstr> Given a string s of lowercase letters, you need to find the maximum number of nonempty substrings of s that meet the following conditions: The substrings do not overlap, that is for any two substrings s[i..j] and s[x..y], either j &lt; x or i &gt; y is true. A substring that contains a certain character c must also contain all occurrences of c. Find the maximum number of substrings that meet the above conditions. If there are multiple solutions with the same number of substrings, return the one with minimum total length. It can be shown that there exists a unique solution of minimum total length. Notice that you can return the substrings in any order.  Example 1: Input: s = "adefaddaccc" Output: ["e","f","ccc"] Explanation: The following are all the possible substrings that meet the conditions: ["adefaddaccc" "adefadda", "ef", "e", "f", "ccc",] If we choose the first string, we cannot choose anything else and we'd get only 1. If we choose "adefadda", we are left with "ccc" which is the only one that doesn't overlap, thus obtaining 2 substrings. Notice also, that it's not optimal to choose "ef" since it can be split into two. Therefore, the optimal way is to choose ["e","f","ccc"] which gives us 3 substrings. No other solution of the same number of substrings exist. </vt:lpstr>
      <vt:lpstr>INTRODUCTION TO SUBSTRINGS</vt:lpstr>
      <vt:lpstr>UNDERSTANDING SUBSTRINGS</vt:lpstr>
      <vt:lpstr>PROBLEM  DEFINITION</vt:lpstr>
      <vt:lpstr>PowerPoint Presentation</vt:lpstr>
      <vt:lpstr>PowerPoint Presentation</vt:lpstr>
      <vt:lpstr>GREEDY ALGORITHM TECHNIQUE</vt:lpstr>
      <vt:lpstr>Backtracking Methodology</vt:lpstr>
      <vt:lpstr>PowerPoint Presentation</vt:lpstr>
      <vt:lpstr>USING HASHING TECHNIQUES</vt:lpstr>
      <vt:lpstr>PowerPoint Presentation</vt:lpstr>
      <vt:lpstr>COMPLEXITY ANALYSIS</vt:lpstr>
      <vt:lpstr>REAL-WORLD APPLICATIONS</vt:lpstr>
      <vt:lpstr>CHALLENGES IN OPTIMIZATION</vt:lpstr>
      <vt:lpstr>FUTURE DIRECTIONS</vt:lpstr>
      <vt:lpstr>CONCLUSION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Lavanya R</dc:creator>
  <cp:lastModifiedBy>Lavanya R</cp:lastModifiedBy>
  <cp:revision>4</cp:revision>
  <dcterms:created xsi:type="dcterms:W3CDTF">2024-09-09T09:27:55Z</dcterms:created>
  <dcterms:modified xsi:type="dcterms:W3CDTF">2024-09-11T15:16:04Z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2024-09-09T00:00:00Z</vt:filetime>
  </property>
  <property fmtid="{D5CDD505-2E9C-101B-9397-08002B2CF9AE}" pid="3" name="Creator">
    <vt:lpwstr>Chromium</vt:lpwstr>
  </property>
  <property fmtid="{D5CDD505-2E9C-101B-9397-08002B2CF9AE}" pid="4" name="LastSaved">
    <vt:filetime>2024-09-09T00:00:00Z</vt:filetime>
  </property>
</Properties>
</file>